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1" r:id="rId5"/>
    <p:sldId id="372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yt_shape_10303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绝对值的非负性</a:t>
            </a:r>
          </a:p>
        </p:txBody>
      </p:sp>
      <p:sp>
        <p:nvSpPr>
          <p:cNvPr id="10304" name="yt_shape_10304"/>
          <p:cNvSpPr txBox="1"/>
          <p:nvPr/>
        </p:nvSpPr>
        <p:spPr>
          <a:xfrm>
            <a:off x="540000" y="1399565"/>
            <a:ext cx="10071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如果一个数的绝对值为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在数轴上对应的点不可能是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06" name="yt_table_1030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10709"/>
              </p:ext>
            </p:extLst>
          </p:nvPr>
        </p:nvGraphicFramePr>
        <p:xfrm>
          <a:off x="540000" y="1878868"/>
          <a:ext cx="5531486" cy="848742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146526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p:pic>
        <p:nvPicPr>
          <p:cNvPr id="10305" name="yt_image_10305_skip" title="H_31.9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276" y="1878868"/>
            <a:ext cx="2315718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8" name="yt_shape_10308"/>
          <p:cNvSpPr txBox="1"/>
          <p:nvPr/>
        </p:nvSpPr>
        <p:spPr>
          <a:xfrm>
            <a:off x="540000" y="2778210"/>
            <a:ext cx="7745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09" name="yt_table_1030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46149"/>
              </p:ext>
            </p:extLst>
          </p:nvPr>
        </p:nvGraphicFramePr>
        <p:xfrm>
          <a:off x="540000" y="3409877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</a:tbl>
          </a:graphicData>
        </a:graphic>
      </p:graphicFrame>
      <p:pic>
        <p:nvPicPr>
          <p:cNvPr id="3" name="yt_shape_1685210603267">
            <a:extLst>
              <a:ext uri="{FF2B5EF4-FFF2-40B4-BE49-F238E27FC236}">
                <a16:creationId xmlns:a16="http://schemas.microsoft.com/office/drawing/2014/main" id="{6F4CD073-3575-70BF-6F66-3E235918FDE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EB8028-BCB6-FCC8-048D-9BA5DC631FBB}"/>
              </a:ext>
            </a:extLst>
          </p:cNvPr>
          <p:cNvSpPr txBox="1"/>
          <p:nvPr/>
        </p:nvSpPr>
        <p:spPr>
          <a:xfrm>
            <a:off x="9593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063EE4-3A4F-ABE2-259A-A2A15DFD78C7}"/>
              </a:ext>
            </a:extLst>
          </p:cNvPr>
          <p:cNvSpPr txBox="1"/>
          <p:nvPr/>
        </p:nvSpPr>
        <p:spPr>
          <a:xfrm>
            <a:off x="7307989" y="27314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" name="yt_shape_10311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偶次方的非负性</a:t>
            </a:r>
          </a:p>
        </p:txBody>
      </p:sp>
      <p:sp>
        <p:nvSpPr>
          <p:cNvPr id="10312" name="yt_shape_10312"/>
          <p:cNvSpPr txBox="1"/>
          <p:nvPr/>
        </p:nvSpPr>
        <p:spPr>
          <a:xfrm>
            <a:off x="540000" y="139956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3" name="yt_table_1031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925478"/>
              </p:ext>
            </p:extLst>
          </p:nvPr>
        </p:nvGraphicFramePr>
        <p:xfrm>
          <a:off x="540000" y="2031232"/>
          <a:ext cx="7505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15" name="yt_shape_10315"/>
              <p:cNvSpPr txBox="1"/>
              <p:nvPr/>
            </p:nvSpPr>
            <p:spPr>
              <a:xfrm>
                <a:off x="540000" y="2506297"/>
                <a:ext cx="7769243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15" name="yt_shape_10315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6297"/>
                <a:ext cx="7769243" cy="522835"/>
              </a:xfrm>
              <a:prstGeom prst="rect">
                <a:avLst/>
              </a:prstGeom>
              <a:blipFill>
                <a:blip r:embed="rId2"/>
                <a:stretch>
                  <a:fillRect l="-2433" r="-1491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7" name="yt_shape_10317"/>
              <p:cNvSpPr txBox="1"/>
              <p:nvPr/>
            </p:nvSpPr>
            <p:spPr>
              <a:xfrm>
                <a:off x="540000" y="3079920"/>
                <a:ext cx="5866478" cy="25922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17" name="yt_shape_10317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9920"/>
                <a:ext cx="5866478" cy="2592248"/>
              </a:xfrm>
              <a:prstGeom prst="rect">
                <a:avLst/>
              </a:prstGeom>
              <a:blipFill>
                <a:blip r:embed="rId3"/>
                <a:stretch>
                  <a:fillRect l="-3222" r="-2183" b="-6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03295">
            <a:extLst>
              <a:ext uri="{FF2B5EF4-FFF2-40B4-BE49-F238E27FC236}">
                <a16:creationId xmlns:a16="http://schemas.microsoft.com/office/drawing/2014/main" id="{F85453DC-AA11-4A74-4DDF-822AD449B23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585823-55A8-0EB0-DBF3-226093669DA1}"/>
              </a:ext>
            </a:extLst>
          </p:cNvPr>
          <p:cNvSpPr txBox="1"/>
          <p:nvPr/>
        </p:nvSpPr>
        <p:spPr>
          <a:xfrm>
            <a:off x="678252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7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yt_shape_10319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算术平方根的非负性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20" name="yt_shape_10320"/>
              <p:cNvSpPr txBox="1"/>
              <p:nvPr/>
            </p:nvSpPr>
            <p:spPr>
              <a:xfrm>
                <a:off x="540000" y="1399565"/>
                <a:ext cx="10362196" cy="462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为实数且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20" name="yt_shape_1032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362196" cy="462434"/>
              </a:xfrm>
              <a:prstGeom prst="rect">
                <a:avLst/>
              </a:prstGeom>
              <a:blipFill>
                <a:blip r:embed="rId2"/>
                <a:stretch>
                  <a:fillRect l="-1825" t="-5333" r="-883" b="-4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2" name="yt_table_10322" title="H_99.5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6691195"/>
                  </p:ext>
                </p:extLst>
              </p:nvPr>
            </p:nvGraphicFramePr>
            <p:xfrm>
              <a:off x="540000" y="2065151"/>
              <a:ext cx="3561080" cy="1263841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466850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22" name="yt_table_10322" descr="{&quot;rangeId&quot;:8,&quot;type&quot;:&quot;Option&quot;}" title="H_99.5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6691195"/>
                  </p:ext>
                </p:extLst>
              </p:nvPr>
            </p:nvGraphicFramePr>
            <p:xfrm>
              <a:off x="540000" y="2065151"/>
              <a:ext cx="3561080" cy="1263841"/>
            </p:xfrm>
            <a:graphic>
              <a:graphicData uri="http://schemas.openxmlformats.org/drawingml/2006/table">
                <a:tbl>
                  <a:tblPr/>
                  <a:tblGrid>
                    <a:gridCol w="2094230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466850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0058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739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6311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0058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739" t="-100962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603320">
            <a:extLst>
              <a:ext uri="{FF2B5EF4-FFF2-40B4-BE49-F238E27FC236}">
                <a16:creationId xmlns:a16="http://schemas.microsoft.com/office/drawing/2014/main" id="{99D3BF26-4B0A-9936-DE53-6F1FA8DF7B7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B8793D-806A-6FEE-1907-905A7B350C11}"/>
              </a:ext>
            </a:extLst>
          </p:cNvPr>
          <p:cNvSpPr txBox="1"/>
          <p:nvPr/>
        </p:nvSpPr>
        <p:spPr>
          <a:xfrm>
            <a:off x="9881708" y="1352759"/>
            <a:ext cx="400748" cy="5515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23" name="yt_shape_10323"/>
              <p:cNvSpPr txBox="1"/>
              <p:nvPr/>
            </p:nvSpPr>
            <p:spPr>
              <a:xfrm>
                <a:off x="540000" y="900000"/>
                <a:ext cx="8779968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23" name="yt_shape_10323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9968" cy="673774"/>
              </a:xfrm>
              <a:prstGeom prst="rect">
                <a:avLst/>
              </a:prstGeom>
              <a:blipFill>
                <a:blip r:embed="rId2"/>
                <a:stretch>
                  <a:fillRect l="-2153" r="-1111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25" name="yt_shape_10325"/>
              <p:cNvSpPr txBox="1"/>
              <p:nvPr/>
            </p:nvSpPr>
            <p:spPr>
              <a:xfrm>
                <a:off x="540000" y="1624562"/>
                <a:ext cx="3871701" cy="34765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25" name="yt_shape_10325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4562"/>
                <a:ext cx="3871701" cy="3476529"/>
              </a:xfrm>
              <a:prstGeom prst="rect">
                <a:avLst/>
              </a:prstGeom>
              <a:blipFill>
                <a:blip r:embed="rId3"/>
                <a:stretch>
                  <a:fillRect l="-4882" r="-3780" b="-4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836712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算术平方根的被开方数的非负性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540000" y="1336277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先阅读所给材料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29" name="yt_shape_10329"/>
              <p:cNvSpPr txBox="1"/>
              <p:nvPr/>
            </p:nvSpPr>
            <p:spPr>
              <a:xfrm>
                <a:off x="540000" y="1815580"/>
                <a:ext cx="6448817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同时成立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的值应为多少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0329" name="yt_shape_103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5580"/>
                <a:ext cx="6448817" cy="465512"/>
              </a:xfrm>
              <a:prstGeom prst="rect">
                <a:avLst/>
              </a:prstGeom>
              <a:blipFill>
                <a:blip r:embed="rId2"/>
                <a:stretch>
                  <a:fillRect l="-2933" t="-5263" r="-198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31" name="yt_shape_10331"/>
          <p:cNvSpPr txBox="1"/>
          <p:nvPr/>
        </p:nvSpPr>
        <p:spPr>
          <a:xfrm>
            <a:off x="540000" y="2331880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332" name="yt_shape_10332"/>
          <p:cNvSpPr txBox="1"/>
          <p:nvPr/>
        </p:nvSpPr>
        <p:spPr>
          <a:xfrm>
            <a:off x="540000" y="2811183"/>
            <a:ext cx="2119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333" name="yt_shape_10333"/>
          <p:cNvSpPr txBox="1"/>
          <p:nvPr/>
        </p:nvSpPr>
        <p:spPr>
          <a:xfrm>
            <a:off x="540000" y="3290486"/>
            <a:ext cx="10595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34" name="yt_shape_10334"/>
              <p:cNvSpPr txBox="1"/>
              <p:nvPr/>
            </p:nvSpPr>
            <p:spPr>
              <a:xfrm>
                <a:off x="540000" y="3769789"/>
                <a:ext cx="6400727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34" name="yt_shape_10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9789"/>
                <a:ext cx="6400727" cy="465512"/>
              </a:xfrm>
              <a:prstGeom prst="rect">
                <a:avLst/>
              </a:prstGeom>
              <a:blipFill>
                <a:blip r:embed="rId3"/>
                <a:stretch>
                  <a:fillRect l="-2952" t="-3896" r="-190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603353">
            <a:extLst>
              <a:ext uri="{FF2B5EF4-FFF2-40B4-BE49-F238E27FC236}">
                <a16:creationId xmlns:a16="http://schemas.microsoft.com/office/drawing/2014/main" id="{88422147-F8D3-A4F7-ABBA-FB9CEA18234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8613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336">
                <a:extLst>
                  <a:ext uri="{FF2B5EF4-FFF2-40B4-BE49-F238E27FC236}">
                    <a16:creationId xmlns:a16="http://schemas.microsoft.com/office/drawing/2014/main" id="{970823C2-FE7B-4872-BC16-B8ED5A282B44}"/>
                  </a:ext>
                </a:extLst>
              </p:cNvPr>
              <p:cNvSpPr txBox="1"/>
              <p:nvPr/>
            </p:nvSpPr>
            <p:spPr>
              <a:xfrm>
                <a:off x="540000" y="4369292"/>
                <a:ext cx="4411785" cy="1924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0336">
                <a:extLst>
                  <a:ext uri="{FF2B5EF4-FFF2-40B4-BE49-F238E27FC236}">
                    <a16:creationId xmlns:a16="http://schemas.microsoft.com/office/drawing/2014/main" id="{970823C2-FE7B-4872-BC16-B8ED5A282B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9292"/>
                <a:ext cx="4411785" cy="1924629"/>
              </a:xfrm>
              <a:prstGeom prst="rect">
                <a:avLst/>
              </a:prstGeom>
              <a:blipFill>
                <a:blip r:embed="rId5"/>
                <a:stretch>
                  <a:fillRect l="-4288" t="-2857" r="-3181" b="-4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38" name="yt_shape_10338"/>
              <p:cNvSpPr txBox="1"/>
              <p:nvPr/>
            </p:nvSpPr>
            <p:spPr>
              <a:xfrm>
                <a:off x="540000" y="947858"/>
                <a:ext cx="930216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38" name="yt_shape_103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47858"/>
                <a:ext cx="9302162" cy="465512"/>
              </a:xfrm>
              <a:prstGeom prst="rect">
                <a:avLst/>
              </a:prstGeom>
              <a:blipFill>
                <a:blip r:embed="rId2"/>
                <a:stretch>
                  <a:fillRect l="-2031" t="-3896" r="-98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40" name="yt_shape_10340"/>
          <p:cNvSpPr txBox="1"/>
          <p:nvPr/>
        </p:nvSpPr>
        <p:spPr>
          <a:xfrm>
            <a:off x="540000" y="1464158"/>
            <a:ext cx="610263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的立方根为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528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2023-05-05T05:33:00Z</dcterms:created>
  <dcterms:modified xsi:type="dcterms:W3CDTF">2023-05-28T14:03:40Z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