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4" r:id="rId4"/>
    <p:sldId id="365" r:id="rId5"/>
    <p:sldId id="366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1" name="yt_shape_14101"/>
          <p:cNvSpPr txBox="1"/>
          <p:nvPr/>
        </p:nvSpPr>
        <p:spPr>
          <a:xfrm>
            <a:off x="540000" y="900000"/>
            <a:ext cx="37093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4102" name="yt_shape_14102"/>
          <p:cNvSpPr txBox="1"/>
          <p:nvPr/>
        </p:nvSpPr>
        <p:spPr>
          <a:xfrm>
            <a:off x="540000" y="1379303"/>
            <a:ext cx="73145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4103"/>
          <p:cNvSpPr txBox="1"/>
          <p:nvPr/>
        </p:nvSpPr>
        <p:spPr>
          <a:xfrm>
            <a:off x="540000" y="2010970"/>
            <a:ext cx="6426439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由勾股定理得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104" name="yt_image_141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8038" y="2010970"/>
            <a:ext cx="1973961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6" name="yt_shape_14106"/>
          <p:cNvSpPr txBox="1"/>
          <p:nvPr/>
        </p:nvSpPr>
        <p:spPr>
          <a:xfrm>
            <a:off x="540000" y="900000"/>
            <a:ext cx="65450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4107"/>
          <p:cNvSpPr txBox="1"/>
          <p:nvPr/>
        </p:nvSpPr>
        <p:spPr>
          <a:xfrm>
            <a:off x="540000" y="1531667"/>
            <a:ext cx="488915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由勾股定理得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108" name="yt_image_141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8038" y="1531667"/>
            <a:ext cx="1973961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0" name="yt_shape_14110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丈的正方形水池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在水池的正中央长着一根芦苇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芦苇露出水面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若将芦苇拉到池边中点处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芦苇的顶端恰好到达水面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问水有多深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芦苇多长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4111" name="yt_image_141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5902" y="1995319"/>
            <a:ext cx="1560195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13" name="yt_shape_14113"/>
          <p:cNvSpPr txBox="1"/>
          <p:nvPr/>
        </p:nvSpPr>
        <p:spPr>
          <a:xfrm>
            <a:off x="540000" y="3137431"/>
            <a:ext cx="535082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设水深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则芦苇长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4114" name="yt_shape_14114"/>
          <p:cNvSpPr txBox="1"/>
          <p:nvPr/>
        </p:nvSpPr>
        <p:spPr>
          <a:xfrm>
            <a:off x="540000" y="4096866"/>
            <a:ext cx="15212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115" name="yt_shape_14115"/>
          <p:cNvSpPr txBox="1"/>
          <p:nvPr/>
        </p:nvSpPr>
        <p:spPr>
          <a:xfrm>
            <a:off x="540000" y="4576169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水深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芦苇长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13" grpId="0" build="allAtOnce"/>
      <p:bldP spid="14114" grpId="0" build="allAtOnce"/>
      <p:bldP spid="1411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6" name="yt_shape_1411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的中垂线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117" name="yt_image_1411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073027"/>
            <a:ext cx="2095119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119">
            <a:extLst>
              <a:ext uri="{FF2B5EF4-FFF2-40B4-BE49-F238E27FC236}">
                <a16:creationId xmlns:a16="http://schemas.microsoft.com/office/drawing/2014/main" id="{A9AB376B-4AA3-40C0-801E-2554ED210A77}"/>
              </a:ext>
            </a:extLst>
          </p:cNvPr>
          <p:cNvSpPr txBox="1"/>
          <p:nvPr/>
        </p:nvSpPr>
        <p:spPr>
          <a:xfrm>
            <a:off x="540119" y="2073027"/>
            <a:ext cx="4786567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的中垂线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120">
                <a:extLst>
                  <a:ext uri="{FF2B5EF4-FFF2-40B4-BE49-F238E27FC236}">
                    <a16:creationId xmlns:a16="http://schemas.microsoft.com/office/drawing/2014/main" id="{BC2E624C-5733-4AE8-942C-BB9929D0EF8D}"/>
                  </a:ext>
                </a:extLst>
              </p:cNvPr>
              <p:cNvSpPr txBox="1"/>
              <p:nvPr/>
            </p:nvSpPr>
            <p:spPr>
              <a:xfrm>
                <a:off x="540119" y="4472856"/>
                <a:ext cx="6232475" cy="13368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4120">
                <a:extLst>
                  <a:ext uri="{FF2B5EF4-FFF2-40B4-BE49-F238E27FC236}">
                    <a16:creationId xmlns:a16="http://schemas.microsoft.com/office/drawing/2014/main" id="{BC2E624C-5733-4AE8-942C-BB9929D0EF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72856"/>
                <a:ext cx="6232475" cy="1336841"/>
              </a:xfrm>
              <a:prstGeom prst="rect">
                <a:avLst/>
              </a:prstGeom>
              <a:blipFill>
                <a:blip r:embed="rId3"/>
                <a:stretch>
                  <a:fillRect l="-3033" r="-2055" b="-68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2" name="yt_shape_14122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绵阳市东辰国际学校模拟卷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四个角都是直角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对边相等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123" name="yt_image_1412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7311" y="2069568"/>
            <a:ext cx="1884807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125">
                <a:extLst>
                  <a:ext uri="{FF2B5EF4-FFF2-40B4-BE49-F238E27FC236}">
                    <a16:creationId xmlns:a16="http://schemas.microsoft.com/office/drawing/2014/main" id="{086D76C8-6A06-4C74-83FD-E7B9AF8AA753}"/>
                  </a:ext>
                </a:extLst>
              </p:cNvPr>
              <p:cNvSpPr txBox="1"/>
              <p:nvPr/>
            </p:nvSpPr>
            <p:spPr>
              <a:xfrm>
                <a:off x="539882" y="1705193"/>
                <a:ext cx="8749190" cy="48767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125">
                <a:extLst>
                  <a:ext uri="{FF2B5EF4-FFF2-40B4-BE49-F238E27FC236}">
                    <a16:creationId xmlns:a16="http://schemas.microsoft.com/office/drawing/2014/main" id="{086D76C8-6A06-4C74-83FD-E7B9AF8AA7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1705193"/>
                <a:ext cx="8749190" cy="4876720"/>
              </a:xfrm>
              <a:prstGeom prst="rect">
                <a:avLst/>
              </a:prstGeom>
              <a:blipFill>
                <a:blip r:embed="rId3"/>
                <a:stretch>
                  <a:fillRect l="-2160" t="-1125" r="-1254" b="-28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532</Words>
  <Application>Microsoft Office PowerPoint</Application>
  <PresentationFormat>宽屏</PresentationFormat>
  <Paragraphs>38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47</cp:revision>
  <dcterms:created xsi:type="dcterms:W3CDTF">2023-05-05T05:33:00Z</dcterms:created>
  <dcterms:modified xsi:type="dcterms:W3CDTF">2023-05-29T09:32:37Z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