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72" r:id="rId6"/>
    <p:sldId id="373" r:id="rId7"/>
    <p:sldId id="374" r:id="rId8"/>
    <p:sldId id="376" r:id="rId9"/>
    <p:sldId id="378" r:id="rId10"/>
    <p:sldId id="379" r:id="rId11"/>
    <p:sldId id="380" r:id="rId12"/>
    <p:sldId id="381" r:id="rId13"/>
    <p:sldId id="382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2" name="yt_shape_1289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ec625c0-3a70-41a4-9ffa-5389932b3da6.png&quot;}"/>
            </a:endParaRPr>
          </a:p>
        </p:txBody>
      </p:sp>
      <p:sp>
        <p:nvSpPr>
          <p:cNvPr id="12893" name="yt_shape_12893"/>
          <p:cNvSpPr txBox="1"/>
          <p:nvPr/>
        </p:nvSpPr>
        <p:spPr>
          <a:xfrm>
            <a:off x="540119" y="1677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尺规作图的工具有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直尺和圆规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其中直尺用来画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射线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线段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圆规用来画圆和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圆弧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049961">
            <a:extLst>
              <a:ext uri="{FF2B5EF4-FFF2-40B4-BE49-F238E27FC236}">
                <a16:creationId xmlns:a16="http://schemas.microsoft.com/office/drawing/2014/main" id="{DB3DB232-C742-6D3E-59C9-9A1AFC5627C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5F659C-815F-1255-3CFB-FA8620DD4400}"/>
              </a:ext>
            </a:extLst>
          </p:cNvPr>
          <p:cNvSpPr txBox="1"/>
          <p:nvPr/>
        </p:nvSpPr>
        <p:spPr>
          <a:xfrm>
            <a:off x="7460507" y="16063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0FC079-BFBC-34C5-E102-902BD27FE007}"/>
              </a:ext>
            </a:extLst>
          </p:cNvPr>
          <p:cNvSpPr txBox="1"/>
          <p:nvPr/>
        </p:nvSpPr>
        <p:spPr>
          <a:xfrm>
            <a:off x="8984507" y="16063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射线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C1A3EA-C554-75EE-5832-CC4D5B3BE4C5}"/>
              </a:ext>
            </a:extLst>
          </p:cNvPr>
          <p:cNvSpPr txBox="1"/>
          <p:nvPr/>
        </p:nvSpPr>
        <p:spPr>
          <a:xfrm>
            <a:off x="10508507" y="160635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142D16-9B74-0B81-B9B8-CC7EBD32F4E9}"/>
              </a:ext>
            </a:extLst>
          </p:cNvPr>
          <p:cNvSpPr txBox="1"/>
          <p:nvPr/>
        </p:nvSpPr>
        <p:spPr>
          <a:xfrm>
            <a:off x="450108" y="208184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段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8B0B2FA-664C-6393-EEA9-85E24E9918D9}"/>
              </a:ext>
            </a:extLst>
          </p:cNvPr>
          <p:cNvSpPr txBox="1"/>
          <p:nvPr/>
        </p:nvSpPr>
        <p:spPr>
          <a:xfrm>
            <a:off x="3802908" y="208184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6" name="yt_shape_12946"/>
          <p:cNvSpPr txBox="1"/>
          <p:nvPr/>
        </p:nvSpPr>
        <p:spPr>
          <a:xfrm>
            <a:off x="540000" y="900000"/>
            <a:ext cx="94591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尺规作图痕迹可求出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48" name="yt_table_12948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271755"/>
              </p:ext>
            </p:extLst>
          </p:nvPr>
        </p:nvGraphicFramePr>
        <p:xfrm>
          <a:off x="540000" y="1379303"/>
          <a:ext cx="1109663" cy="1697484"/>
        </p:xfrm>
        <a:graphic>
          <a:graphicData uri="http://schemas.openxmlformats.org/drawingml/2006/table">
            <a:tbl>
              <a:tblPr/>
              <a:tblGrid>
                <a:gridCol w="1109663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</a:tbl>
          </a:graphicData>
        </a:graphic>
      </p:graphicFrame>
      <p:pic>
        <p:nvPicPr>
          <p:cNvPr id="12947" name="yt_image_12947_skip" title="H_110.9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0475" y="1379303"/>
            <a:ext cx="1409319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25DF0C-3143-0F25-2F38-9DDDDBCEA45D}"/>
              </a:ext>
            </a:extLst>
          </p:cNvPr>
          <p:cNvSpPr txBox="1"/>
          <p:nvPr/>
        </p:nvSpPr>
        <p:spPr>
          <a:xfrm>
            <a:off x="9004836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0" name="yt_shape_1295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请用尺规作图法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求作射线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953" name="yt_shape_12953"/>
          <p:cNvSpPr txBox="1"/>
          <p:nvPr/>
        </p:nvSpPr>
        <p:spPr>
          <a:xfrm>
            <a:off x="3685960" y="2011799"/>
            <a:ext cx="4692695" cy="11886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00" b="0" i="0" u="none" spc="-660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600" b="0" i="0" u="none" spc="17146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600" b="0" i="0" u="none" spc="16147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</a:p>
        </p:txBody>
      </p:sp>
      <p:pic>
        <p:nvPicPr>
          <p:cNvPr id="12951" name="yt_image_129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5960" y="2011799"/>
            <a:ext cx="2386584" cy="131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52" name="yt_image_129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544" y="2011799"/>
            <a:ext cx="2259711" cy="131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5" name="yt_shape_12955"/>
          <p:cNvSpPr txBox="1"/>
          <p:nvPr/>
        </p:nvSpPr>
        <p:spPr>
          <a:xfrm>
            <a:off x="540000" y="3378850"/>
            <a:ext cx="39321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射线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5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6" name="yt_shape_12956"/>
          <p:cNvSpPr txBox="1"/>
          <p:nvPr/>
        </p:nvSpPr>
        <p:spPr>
          <a:xfrm>
            <a:off x="540000" y="821508"/>
            <a:ext cx="10033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襄阳市中考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957" name="yt_shape_12957"/>
          <p:cNvSpPr txBox="1"/>
          <p:nvPr/>
        </p:nvSpPr>
        <p:spPr>
          <a:xfrm>
            <a:off x="540119" y="1300811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2" name="yt_shape_12958"/>
          <p:cNvSpPr txBox="1"/>
          <p:nvPr/>
        </p:nvSpPr>
        <p:spPr>
          <a:xfrm>
            <a:off x="540000" y="1694324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959" name="yt_image_1295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02934" y="1932478"/>
            <a:ext cx="1349065" cy="185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61" name="yt_image_1296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6166" y="4212167"/>
            <a:ext cx="1257300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2963">
            <a:extLst>
              <a:ext uri="{FF2B5EF4-FFF2-40B4-BE49-F238E27FC236}">
                <a16:creationId xmlns:a16="http://schemas.microsoft.com/office/drawing/2014/main" id="{91F792AD-5AC7-4407-87F9-DA0E7B772370}"/>
              </a:ext>
            </a:extLst>
          </p:cNvPr>
          <p:cNvSpPr txBox="1"/>
          <p:nvPr/>
        </p:nvSpPr>
        <p:spPr>
          <a:xfrm>
            <a:off x="540000" y="2104242"/>
            <a:ext cx="29399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2964">
            <a:extLst>
              <a:ext uri="{FF2B5EF4-FFF2-40B4-BE49-F238E27FC236}">
                <a16:creationId xmlns:a16="http://schemas.microsoft.com/office/drawing/2014/main" id="{348011A6-4416-476D-9155-3712F18DC663}"/>
              </a:ext>
            </a:extLst>
          </p:cNvPr>
          <p:cNvSpPr txBox="1"/>
          <p:nvPr/>
        </p:nvSpPr>
        <p:spPr>
          <a:xfrm>
            <a:off x="540000" y="2735909"/>
            <a:ext cx="441146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7" name="yt_shape_12967"/>
          <p:cNvSpPr txBox="1"/>
          <p:nvPr/>
        </p:nvSpPr>
        <p:spPr>
          <a:xfrm>
            <a:off x="540000" y="692696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538ca90-dda8-4007-82f0-835157b94d6a.png&quot;}"/>
            </a:endParaRPr>
          </a:p>
        </p:txBody>
      </p:sp>
      <p:sp>
        <p:nvSpPr>
          <p:cNvPr id="12968" name="yt_shape_12968"/>
          <p:cNvSpPr txBox="1"/>
          <p:nvPr/>
        </p:nvSpPr>
        <p:spPr>
          <a:xfrm>
            <a:off x="540119" y="1395068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几何直观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并证明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AQ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尺规作图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保留作图痕迹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不写作法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969" name="yt_image_1296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9881" y="2442832"/>
            <a:ext cx="3017520" cy="1721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1" name="yt_shape_12971"/>
          <p:cNvSpPr txBox="1"/>
          <p:nvPr/>
        </p:nvSpPr>
        <p:spPr>
          <a:xfrm>
            <a:off x="540000" y="2874984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972" name="yt_image_129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7064" y="2853648"/>
            <a:ext cx="213626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50132">
            <a:extLst>
              <a:ext uri="{FF2B5EF4-FFF2-40B4-BE49-F238E27FC236}">
                <a16:creationId xmlns:a16="http://schemas.microsoft.com/office/drawing/2014/main" id="{407DEB11-2098-CC97-8BD0-CC2E8C49D0B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7277"/>
            <a:ext cx="4089464" cy="646417"/>
          </a:xfrm>
          <a:prstGeom prst="rect">
            <a:avLst/>
          </a:prstGeom>
        </p:spPr>
      </p:pic>
      <p:sp>
        <p:nvSpPr>
          <p:cNvPr id="8" name="yt_shape_12974">
            <a:extLst>
              <a:ext uri="{FF2B5EF4-FFF2-40B4-BE49-F238E27FC236}">
                <a16:creationId xmlns:a16="http://schemas.microsoft.com/office/drawing/2014/main" id="{56A58225-5563-4F72-A6D5-C94BA1BE6F52}"/>
              </a:ext>
            </a:extLst>
          </p:cNvPr>
          <p:cNvSpPr txBox="1"/>
          <p:nvPr/>
        </p:nvSpPr>
        <p:spPr>
          <a:xfrm>
            <a:off x="603500" y="4313513"/>
            <a:ext cx="5931111" cy="22159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AQP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AQP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AQP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AQ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71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4" name="yt_shape_12894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8cc9040-2d05-4715-9cd4-b45d99c2f578.png&quot;}"/>
            </a:endParaRPr>
          </a:p>
        </p:txBody>
      </p:sp>
      <p:sp>
        <p:nvSpPr>
          <p:cNvPr id="12895" name="yt_shape_12895"/>
          <p:cNvSpPr txBox="1"/>
          <p:nvPr/>
        </p:nvSpPr>
        <p:spPr>
          <a:xfrm>
            <a:off x="540000" y="1662201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作已知角的平分线</a:t>
            </a:r>
          </a:p>
        </p:txBody>
      </p:sp>
      <p:sp>
        <p:nvSpPr>
          <p:cNvPr id="12896" name="yt_shape_12896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用直尺和圆规作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的平分线的示意图如图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898" name="yt_shape_12898"/>
          <p:cNvSpPr txBox="1"/>
          <p:nvPr/>
        </p:nvSpPr>
        <p:spPr>
          <a:xfrm>
            <a:off x="540000" y="4377056"/>
            <a:ext cx="13529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97" name="yt_image_12897" title="H_82.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273565"/>
            <a:ext cx="1535049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9" name="yt_shape_12899"/>
          <p:cNvSpPr txBox="1"/>
          <p:nvPr/>
        </p:nvSpPr>
        <p:spPr>
          <a:xfrm>
            <a:off x="540000" y="4856359"/>
            <a:ext cx="1386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900" name="yt_shape_12900"/>
          <p:cNvSpPr txBox="1"/>
          <p:nvPr/>
        </p:nvSpPr>
        <p:spPr>
          <a:xfrm>
            <a:off x="540000" y="5335662"/>
            <a:ext cx="1437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901" name="yt_shape_12901"/>
          <p:cNvSpPr txBox="1"/>
          <p:nvPr/>
        </p:nvSpPr>
        <p:spPr>
          <a:xfrm>
            <a:off x="540000" y="5814965"/>
            <a:ext cx="1455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1049988">
            <a:extLst>
              <a:ext uri="{FF2B5EF4-FFF2-40B4-BE49-F238E27FC236}">
                <a16:creationId xmlns:a16="http://schemas.microsoft.com/office/drawing/2014/main" id="{B85301FA-A841-D5C5-3D42-0F1F760EF15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1050004">
            <a:extLst>
              <a:ext uri="{FF2B5EF4-FFF2-40B4-BE49-F238E27FC236}">
                <a16:creationId xmlns:a16="http://schemas.microsoft.com/office/drawing/2014/main" id="{FC5A90EE-A0DC-EEDC-9033-EFE1A169B67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FF5DE1-E696-2298-E4E5-E99BF88AF161}"/>
              </a:ext>
            </a:extLst>
          </p:cNvPr>
          <p:cNvSpPr txBox="1"/>
          <p:nvPr/>
        </p:nvSpPr>
        <p:spPr>
          <a:xfrm>
            <a:off x="1059708" y="25904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" name="yt_shape_12902"/>
          <p:cNvSpPr txBox="1"/>
          <p:nvPr/>
        </p:nvSpPr>
        <p:spPr>
          <a:xfrm>
            <a:off x="540000" y="900000"/>
            <a:ext cx="8822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①②③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是用尺规作一个角的平分线的方法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04" name="yt_table_12904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26755"/>
              </p:ext>
            </p:extLst>
          </p:nvPr>
        </p:nvGraphicFramePr>
        <p:xfrm>
          <a:off x="540000" y="2837449"/>
          <a:ext cx="6791643" cy="848742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只有一个正确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只有一个不正确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</a:tbl>
          </a:graphicData>
        </a:graphic>
      </p:graphicFrame>
      <p:pic>
        <p:nvPicPr>
          <p:cNvPr id="12903" name="yt_image_12903_skip" title="H_114.8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009" y="1379303"/>
            <a:ext cx="4888611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A9A842-52C1-9134-A0E2-CC8273850033}"/>
              </a:ext>
            </a:extLst>
          </p:cNvPr>
          <p:cNvSpPr txBox="1"/>
          <p:nvPr/>
        </p:nvSpPr>
        <p:spPr>
          <a:xfrm>
            <a:off x="8374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6" name="yt_shape_12906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如图是一个扇形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若要用直尺和圆规作一条直线把它平分成面积相等的两个扇形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则要用到的基本作图是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作已知角的平分线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907" name="yt_image_129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6511" y="1852119"/>
            <a:ext cx="958977" cy="68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9" name="yt_shape_12909"/>
          <p:cNvSpPr txBox="1"/>
          <p:nvPr/>
        </p:nvSpPr>
        <p:spPr>
          <a:xfrm>
            <a:off x="540119" y="26117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第一步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条互相垂直的直线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第二步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作其中一个直角的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平分线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910" name="yt_shape_12910"/>
          <p:cNvSpPr txBox="1"/>
          <p:nvPr/>
        </p:nvSpPr>
        <p:spPr>
          <a:xfrm>
            <a:off x="540119" y="3571232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根据图中的作图痕迹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可知其作图的步骤是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第一步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以任意长为半径画弧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第二步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分别以点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以大于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长的一半为半径画弧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两弧在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内部相交于点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第三步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作射线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C724C7-BD78-6D80-8CDE-22CCE3A87ECA}"/>
              </a:ext>
            </a:extLst>
          </p:cNvPr>
          <p:cNvSpPr txBox="1"/>
          <p:nvPr/>
        </p:nvSpPr>
        <p:spPr>
          <a:xfrm>
            <a:off x="4412508" y="1169002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作已知角的平分线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D25BA5-0DC0-19F3-A596-9B48C89215FD}"/>
              </a:ext>
            </a:extLst>
          </p:cNvPr>
          <p:cNvSpPr txBox="1"/>
          <p:nvPr/>
        </p:nvSpPr>
        <p:spPr>
          <a:xfrm>
            <a:off x="4586234" y="254060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4613DF-932A-1575-9A06-FD9A8A9D76C7}"/>
              </a:ext>
            </a:extLst>
          </p:cNvPr>
          <p:cNvSpPr txBox="1"/>
          <p:nvPr/>
        </p:nvSpPr>
        <p:spPr>
          <a:xfrm>
            <a:off x="1059708" y="301609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211E71-3520-97FE-66F7-FAD297999B33}"/>
              </a:ext>
            </a:extLst>
          </p:cNvPr>
          <p:cNvSpPr txBox="1"/>
          <p:nvPr/>
        </p:nvSpPr>
        <p:spPr>
          <a:xfrm>
            <a:off x="7680176" y="3975530"/>
            <a:ext cx="89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FBF258-0DDD-D519-CC19-F9043397556E}"/>
              </a:ext>
            </a:extLst>
          </p:cNvPr>
          <p:cNvSpPr txBox="1"/>
          <p:nvPr/>
        </p:nvSpPr>
        <p:spPr>
          <a:xfrm>
            <a:off x="9000976" y="3975530"/>
            <a:ext cx="89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8C0BC1-0E5D-51C2-9935-8C26C5AE8F5D}"/>
              </a:ext>
            </a:extLst>
          </p:cNvPr>
          <p:cNvSpPr txBox="1"/>
          <p:nvPr/>
        </p:nvSpPr>
        <p:spPr>
          <a:xfrm>
            <a:off x="10736507" y="3975530"/>
            <a:ext cx="6880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E2D848-AF47-4D64-C42B-1D60268DF448}"/>
              </a:ext>
            </a:extLst>
          </p:cNvPr>
          <p:cNvSpPr txBox="1"/>
          <p:nvPr/>
        </p:nvSpPr>
        <p:spPr>
          <a:xfrm>
            <a:off x="1059708" y="4451018"/>
            <a:ext cx="70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3E6B79-A954-AFE4-3DCF-04ADA1990152}"/>
              </a:ext>
            </a:extLst>
          </p:cNvPr>
          <p:cNvSpPr txBox="1"/>
          <p:nvPr/>
        </p:nvSpPr>
        <p:spPr>
          <a:xfrm>
            <a:off x="4727848" y="4451018"/>
            <a:ext cx="6880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26F280-2DE8-3557-4234-700C2C3395FD}"/>
              </a:ext>
            </a:extLst>
          </p:cNvPr>
          <p:cNvSpPr txBox="1"/>
          <p:nvPr/>
        </p:nvSpPr>
        <p:spPr>
          <a:xfrm>
            <a:off x="5845448" y="4451018"/>
            <a:ext cx="70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9E6B39-6F1C-8CEE-C2F7-3A3E5261FE78}"/>
              </a:ext>
            </a:extLst>
          </p:cNvPr>
          <p:cNvSpPr txBox="1"/>
          <p:nvPr/>
        </p:nvSpPr>
        <p:spPr>
          <a:xfrm>
            <a:off x="5004646" y="4926506"/>
            <a:ext cx="67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FCB6AB3-DFC4-E5C7-999A-51C7D4FF8F67}"/>
              </a:ext>
            </a:extLst>
          </p:cNvPr>
          <p:cNvSpPr txBox="1"/>
          <p:nvPr/>
        </p:nvSpPr>
        <p:spPr>
          <a:xfrm>
            <a:off x="7323982" y="4926506"/>
            <a:ext cx="180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作射线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7" name="yt_image_12911">
            <a:extLst>
              <a:ext uri="{FF2B5EF4-FFF2-40B4-BE49-F238E27FC236}">
                <a16:creationId xmlns:a16="http://schemas.microsoft.com/office/drawing/2014/main" id="{409831CD-2F4C-4461-BC08-01B8C02D76AF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7920" y="5517232"/>
            <a:ext cx="1256157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3" name="yt_shape_12913"/>
          <p:cNvSpPr txBox="1"/>
          <p:nvPr/>
        </p:nvSpPr>
        <p:spPr>
          <a:xfrm>
            <a:off x="540000" y="900000"/>
            <a:ext cx="56586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的补角的一半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914" name="yt_image_129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3713" y="1531667"/>
            <a:ext cx="2024573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6" name="yt_shape_12916"/>
          <p:cNvSpPr txBox="1"/>
          <p:nvPr/>
        </p:nvSpPr>
        <p:spPr>
          <a:xfrm>
            <a:off x="540000" y="2793768"/>
            <a:ext cx="53011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作法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延长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得射线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917" name="yt_shape_12917"/>
          <p:cNvSpPr txBox="1"/>
          <p:nvPr/>
        </p:nvSpPr>
        <p:spPr>
          <a:xfrm>
            <a:off x="540119" y="3273071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的平分线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就是要求作的角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的补角的一半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如答图所示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918" name="yt_image_129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2073" y="4368390"/>
            <a:ext cx="3387852" cy="169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16" grpId="0" build="allAtOnce"/>
      <p:bldP spid="1291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0" name="yt_shape_12920"/>
          <p:cNvSpPr txBox="1"/>
          <p:nvPr/>
        </p:nvSpPr>
        <p:spPr>
          <a:xfrm>
            <a:off x="540000" y="900000"/>
            <a:ext cx="69073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用尺规作图将它分成四等分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921" name="yt_image_1292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3553" y="1531667"/>
            <a:ext cx="2564892" cy="228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3" name="yt_shape_12923"/>
          <p:cNvSpPr txBox="1"/>
          <p:nvPr/>
        </p:nvSpPr>
        <p:spPr>
          <a:xfrm>
            <a:off x="540000" y="3068960"/>
            <a:ext cx="153888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作法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2924" name="yt_shape_12924"/>
          <p:cNvSpPr txBox="1"/>
          <p:nvPr/>
        </p:nvSpPr>
        <p:spPr>
          <a:xfrm>
            <a:off x="540000" y="3531784"/>
            <a:ext cx="34881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的平分线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6" name="yt_shape_12925">
            <a:extLst>
              <a:ext uri="{FF2B5EF4-FFF2-40B4-BE49-F238E27FC236}">
                <a16:creationId xmlns:a16="http://schemas.microsoft.com/office/drawing/2014/main" id="{938C1C6D-3BB6-402D-890A-1D7F00E27B59}"/>
              </a:ext>
            </a:extLst>
          </p:cNvPr>
          <p:cNvSpPr txBox="1"/>
          <p:nvPr/>
        </p:nvSpPr>
        <p:spPr>
          <a:xfrm>
            <a:off x="540000" y="4037167"/>
            <a:ext cx="73706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的平分线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7" name="yt_image_12926">
            <a:extLst>
              <a:ext uri="{FF2B5EF4-FFF2-40B4-BE49-F238E27FC236}">
                <a16:creationId xmlns:a16="http://schemas.microsoft.com/office/drawing/2014/main" id="{7B1ED77B-DB79-47F7-AB6E-86EAEB728818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4754" y="4668834"/>
            <a:ext cx="1642491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23" grpId="0" build="allAtOnce"/>
      <p:bldP spid="1292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8" name="yt_shape_12928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利用图形的特征作角的平分线</a:t>
            </a:r>
          </a:p>
        </p:txBody>
      </p:sp>
      <p:sp>
        <p:nvSpPr>
          <p:cNvPr id="12929" name="yt_shape_12929"/>
          <p:cNvSpPr txBox="1"/>
          <p:nvPr/>
        </p:nvSpPr>
        <p:spPr>
          <a:xfrm>
            <a:off x="540000" y="1399565"/>
            <a:ext cx="106872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舟山市中考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用尺规作一个角的角平分线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下列作法中错误的是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930" name="yt_image_1293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4171" y="2420888"/>
            <a:ext cx="6698877" cy="139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50057">
            <a:extLst>
              <a:ext uri="{FF2B5EF4-FFF2-40B4-BE49-F238E27FC236}">
                <a16:creationId xmlns:a16="http://schemas.microsoft.com/office/drawing/2014/main" id="{B80A94D6-0129-55EF-F252-9732A23FE83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BEBA4E-EE85-6702-1290-C443E3EBBC77}"/>
              </a:ext>
            </a:extLst>
          </p:cNvPr>
          <p:cNvSpPr txBox="1"/>
          <p:nvPr/>
        </p:nvSpPr>
        <p:spPr>
          <a:xfrm>
            <a:off x="102035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2" name="yt_shape_12932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55ab7c1-7686-483b-837e-9540ab6660f1.png&quot;}"/>
            </a:endParaRPr>
          </a:p>
        </p:txBody>
      </p:sp>
      <p:sp>
        <p:nvSpPr>
          <p:cNvPr id="12933" name="yt_shape_12933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观察图中尺规作图的痕迹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37" name="yt_table_1293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657194"/>
              </p:ext>
            </p:extLst>
          </p:nvPr>
        </p:nvGraphicFramePr>
        <p:xfrm>
          <a:off x="540000" y="2612595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</a:tbl>
          </a:graphicData>
        </a:graphic>
      </p:graphicFrame>
      <p:grpSp>
        <p:nvGrpSpPr>
          <p:cNvPr id="12934" name="yt_shape_12934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99935" y="2612595"/>
            <a:ext cx="1749933" cy="1673874"/>
            <a:chOff x="0" y="0"/>
            <a:chExt cx="1749933" cy="1673874"/>
          </a:xfrm>
        </p:grpSpPr>
        <p:pic>
          <p:nvPicPr>
            <p:cNvPr id="2" name="yt_image_1293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9933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6" name="yt_shape_12936"/>
            <p:cNvSpPr txBox="1"/>
            <p:nvPr/>
          </p:nvSpPr>
          <p:spPr>
            <a:xfrm>
              <a:off x="341685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050083">
            <a:extLst>
              <a:ext uri="{FF2B5EF4-FFF2-40B4-BE49-F238E27FC236}">
                <a16:creationId xmlns:a16="http://schemas.microsoft.com/office/drawing/2014/main" id="{A95E3D13-F99D-C2ED-2914-B7E8ADFAF60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88504F0-3EDD-FD51-607B-9FD9A6B1A4E0}"/>
              </a:ext>
            </a:extLst>
          </p:cNvPr>
          <p:cNvSpPr txBox="1"/>
          <p:nvPr/>
        </p:nvSpPr>
        <p:spPr>
          <a:xfrm>
            <a:off x="2278908" y="20818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39" name="yt_shape_12939"/>
              <p:cNvSpPr txBox="1"/>
              <p:nvPr/>
            </p:nvSpPr>
            <p:spPr>
              <a:xfrm>
                <a:off x="540119" y="900000"/>
                <a:ext cx="11111999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海南省中考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适当长为半径画弧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两弧在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的内部相交于点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画射线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939" name="yt_shape_129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66784"/>
              </a:xfrm>
              <a:prstGeom prst="rect">
                <a:avLst/>
              </a:prstGeom>
              <a:blipFill>
                <a:blip r:embed="rId2"/>
                <a:stretch>
                  <a:fillRect l="-1701" t="-2655" r="-1701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44" name="yt_table_12944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971386"/>
              </p:ext>
            </p:extLst>
          </p:nvPr>
        </p:nvGraphicFramePr>
        <p:xfrm>
          <a:off x="540000" y="3017572"/>
          <a:ext cx="94862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</a:tbl>
          </a:graphicData>
        </a:graphic>
      </p:graphicFrame>
      <p:grpSp>
        <p:nvGrpSpPr>
          <p:cNvPr id="12941" name="yt_shape_12941_skip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01903" y="3017572"/>
            <a:ext cx="1254928" cy="1918411"/>
            <a:chOff x="-71111" y="0"/>
            <a:chExt cx="1254928" cy="1918411"/>
          </a:xfrm>
        </p:grpSpPr>
        <p:pic>
          <p:nvPicPr>
            <p:cNvPr id="2" name="yt_image_1294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076706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43" name="yt_shape_12943"/>
            <p:cNvSpPr txBox="1"/>
            <p:nvPr/>
          </p:nvSpPr>
          <p:spPr>
            <a:xfrm>
              <a:off x="-71111" y="1489896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273E592-3E46-5949-6080-F7A1FBAD08F7}"/>
              </a:ext>
            </a:extLst>
          </p:cNvPr>
          <p:cNvSpPr txBox="1"/>
          <p:nvPr/>
        </p:nvSpPr>
        <p:spPr>
          <a:xfrm>
            <a:off x="1669308" y="24756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1092</Words>
  <Application>Microsoft Office PowerPoint</Application>
  <PresentationFormat>宽屏</PresentationFormat>
  <Paragraphs>90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2023-05-05T05:33:00Z</dcterms:created>
  <dcterms:modified xsi:type="dcterms:W3CDTF">2023-05-29T08:27:13Z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