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9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619" y="2943285"/>
            <a:ext cx="8304762" cy="9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26186-526D-A390-4FDE-7A80555B2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520000" cy="395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7B010-5514-DAC3-E622-7AA574F2238F}"/>
              </a:ext>
            </a:extLst>
          </p:cNvPr>
          <p:cNvSpPr/>
          <p:nvPr/>
        </p:nvSpPr>
        <p:spPr bwMode="auto">
          <a:xfrm>
            <a:off x="801332" y="2175365"/>
            <a:ext cx="6302779" cy="485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61BC6E-960C-9C06-F71C-5A182BE208E9}"/>
              </a:ext>
            </a:extLst>
          </p:cNvPr>
          <p:cNvSpPr/>
          <p:nvPr/>
        </p:nvSpPr>
        <p:spPr bwMode="auto">
          <a:xfrm>
            <a:off x="2783632" y="3140968"/>
            <a:ext cx="2592288" cy="502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61BC6E-960C-9C06-F71C-5A182BE208E9}"/>
              </a:ext>
            </a:extLst>
          </p:cNvPr>
          <p:cNvSpPr/>
          <p:nvPr/>
        </p:nvSpPr>
        <p:spPr bwMode="auto">
          <a:xfrm>
            <a:off x="2656577" y="4221088"/>
            <a:ext cx="2592288" cy="502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28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A6F46-3E98-CA74-4DAF-CFC5ACE52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520000" cy="2076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5A0F5A-6D8E-2088-9E29-A9FD1B3E5768}"/>
              </a:ext>
            </a:extLst>
          </p:cNvPr>
          <p:cNvSpPr/>
          <p:nvPr/>
        </p:nvSpPr>
        <p:spPr bwMode="auto">
          <a:xfrm>
            <a:off x="681916" y="2138179"/>
            <a:ext cx="4838020" cy="57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83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4F895-1CD7-692E-933E-85D602DBD3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7440432" cy="5952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E573E8-A88F-63D0-9D7E-0AEB1B8046A9}"/>
              </a:ext>
            </a:extLst>
          </p:cNvPr>
          <p:cNvSpPr/>
          <p:nvPr/>
        </p:nvSpPr>
        <p:spPr bwMode="auto">
          <a:xfrm>
            <a:off x="2495600" y="3789040"/>
            <a:ext cx="59766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1E573E8-A88F-63D0-9D7E-0AEB1B8046A9}"/>
              </a:ext>
            </a:extLst>
          </p:cNvPr>
          <p:cNvSpPr/>
          <p:nvPr/>
        </p:nvSpPr>
        <p:spPr bwMode="auto">
          <a:xfrm>
            <a:off x="3287688" y="4893005"/>
            <a:ext cx="37444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1E573E8-A88F-63D0-9D7E-0AEB1B8046A9}"/>
              </a:ext>
            </a:extLst>
          </p:cNvPr>
          <p:cNvSpPr/>
          <p:nvPr/>
        </p:nvSpPr>
        <p:spPr bwMode="auto">
          <a:xfrm>
            <a:off x="3359696" y="5949280"/>
            <a:ext cx="2736304" cy="76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06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4C737-2913-9412-4E1E-FD3C3FD7C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675" y="896195"/>
            <a:ext cx="8859990" cy="250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8116D9-DB30-B215-0558-2F21D748CEEF}"/>
              </a:ext>
            </a:extLst>
          </p:cNvPr>
          <p:cNvSpPr/>
          <p:nvPr/>
        </p:nvSpPr>
        <p:spPr bwMode="auto">
          <a:xfrm>
            <a:off x="1580665" y="1079644"/>
            <a:ext cx="4231994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73DB68-20E2-5EB0-0CA1-FCC1B8C32D6E}"/>
              </a:ext>
            </a:extLst>
          </p:cNvPr>
          <p:cNvSpPr/>
          <p:nvPr/>
        </p:nvSpPr>
        <p:spPr bwMode="auto">
          <a:xfrm>
            <a:off x="1559496" y="2303780"/>
            <a:ext cx="636093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9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744AD-CABD-1AF8-BD18-81D5ED31D5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84" y="794730"/>
            <a:ext cx="1152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1278F0-28A9-9240-263A-2A86C95B2BF5}"/>
              </a:ext>
            </a:extLst>
          </p:cNvPr>
          <p:cNvSpPr/>
          <p:nvPr/>
        </p:nvSpPr>
        <p:spPr bwMode="auto">
          <a:xfrm>
            <a:off x="695400" y="3212976"/>
            <a:ext cx="10238620" cy="61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2CD837-4567-145B-3E64-25B6AF1173B2}"/>
              </a:ext>
            </a:extLst>
          </p:cNvPr>
          <p:cNvSpPr/>
          <p:nvPr/>
        </p:nvSpPr>
        <p:spPr bwMode="auto">
          <a:xfrm>
            <a:off x="2365068" y="4264801"/>
            <a:ext cx="2808595" cy="53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2D61F1A-EF63-59C7-8532-1C5CA83303F5}"/>
              </a:ext>
            </a:extLst>
          </p:cNvPr>
          <p:cNvSpPr/>
          <p:nvPr/>
        </p:nvSpPr>
        <p:spPr bwMode="auto">
          <a:xfrm>
            <a:off x="733484" y="5269440"/>
            <a:ext cx="10025255" cy="495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1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0DC10-EB97-D1A3-BBD5-E05B38038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000" y="836712"/>
            <a:ext cx="868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53463E-3228-7B80-FCDD-FD6A8EF836FB}"/>
              </a:ext>
            </a:extLst>
          </p:cNvPr>
          <p:cNvSpPr/>
          <p:nvPr/>
        </p:nvSpPr>
        <p:spPr bwMode="auto">
          <a:xfrm>
            <a:off x="2541818" y="3371973"/>
            <a:ext cx="7898182" cy="38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481CE8-C3F9-687C-E488-B82426C9E2E4}"/>
              </a:ext>
            </a:extLst>
          </p:cNvPr>
          <p:cNvSpPr/>
          <p:nvPr/>
        </p:nvSpPr>
        <p:spPr bwMode="auto">
          <a:xfrm>
            <a:off x="2613618" y="4154816"/>
            <a:ext cx="1130005" cy="36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BF0321-1419-4FB3-A64C-B966A8FA87BF}"/>
              </a:ext>
            </a:extLst>
          </p:cNvPr>
          <p:cNvSpPr/>
          <p:nvPr/>
        </p:nvSpPr>
        <p:spPr bwMode="auto">
          <a:xfrm>
            <a:off x="2584898" y="4858657"/>
            <a:ext cx="7927477" cy="38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D6A8A0A-772E-0AE4-D407-1BC7CBAD1D88}"/>
              </a:ext>
            </a:extLst>
          </p:cNvPr>
          <p:cNvSpPr/>
          <p:nvPr/>
        </p:nvSpPr>
        <p:spPr bwMode="auto">
          <a:xfrm>
            <a:off x="2606439" y="5580122"/>
            <a:ext cx="2001281" cy="881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40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635B1-1F26-CE5C-30BD-64A0D8762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569418"/>
            <a:ext cx="6689868" cy="6288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4481CE8-C3F9-687C-E488-B82426C9E2E4}"/>
              </a:ext>
            </a:extLst>
          </p:cNvPr>
          <p:cNvSpPr/>
          <p:nvPr/>
        </p:nvSpPr>
        <p:spPr bwMode="auto">
          <a:xfrm>
            <a:off x="2999656" y="1844824"/>
            <a:ext cx="2232248" cy="36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4481CE8-C3F9-687C-E488-B82426C9E2E4}"/>
              </a:ext>
            </a:extLst>
          </p:cNvPr>
          <p:cNvSpPr/>
          <p:nvPr/>
        </p:nvSpPr>
        <p:spPr bwMode="auto">
          <a:xfrm>
            <a:off x="3071664" y="2420888"/>
            <a:ext cx="2232248" cy="36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4481CE8-C3F9-687C-E488-B82426C9E2E4}"/>
              </a:ext>
            </a:extLst>
          </p:cNvPr>
          <p:cNvSpPr/>
          <p:nvPr/>
        </p:nvSpPr>
        <p:spPr bwMode="auto">
          <a:xfrm>
            <a:off x="3105735" y="3014324"/>
            <a:ext cx="2232248" cy="36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4481CE8-C3F9-687C-E488-B82426C9E2E4}"/>
              </a:ext>
            </a:extLst>
          </p:cNvPr>
          <p:cNvSpPr/>
          <p:nvPr/>
        </p:nvSpPr>
        <p:spPr bwMode="auto">
          <a:xfrm>
            <a:off x="3105735" y="3607760"/>
            <a:ext cx="2232248" cy="36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4481CE8-C3F9-687C-E488-B82426C9E2E4}"/>
              </a:ext>
            </a:extLst>
          </p:cNvPr>
          <p:cNvSpPr/>
          <p:nvPr/>
        </p:nvSpPr>
        <p:spPr bwMode="auto">
          <a:xfrm>
            <a:off x="3066728" y="4201196"/>
            <a:ext cx="2232248" cy="36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4481CE8-C3F9-687C-E488-B82426C9E2E4}"/>
              </a:ext>
            </a:extLst>
          </p:cNvPr>
          <p:cNvSpPr/>
          <p:nvPr/>
        </p:nvSpPr>
        <p:spPr bwMode="auto">
          <a:xfrm>
            <a:off x="3105735" y="4754650"/>
            <a:ext cx="2232248" cy="36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4481CE8-C3F9-687C-E488-B82426C9E2E4}"/>
              </a:ext>
            </a:extLst>
          </p:cNvPr>
          <p:cNvSpPr/>
          <p:nvPr/>
        </p:nvSpPr>
        <p:spPr bwMode="auto">
          <a:xfrm>
            <a:off x="3066728" y="5370696"/>
            <a:ext cx="5261520" cy="86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4481CE8-C3F9-687C-E488-B82426C9E2E4}"/>
              </a:ext>
            </a:extLst>
          </p:cNvPr>
          <p:cNvSpPr/>
          <p:nvPr/>
        </p:nvSpPr>
        <p:spPr bwMode="auto">
          <a:xfrm>
            <a:off x="3105735" y="6490332"/>
            <a:ext cx="1694121" cy="36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2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AD46F-3115-AB08-E7A2-F70CDE1A24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311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3758D6-E6B7-46DC-CA45-CC817FDD2069}"/>
              </a:ext>
            </a:extLst>
          </p:cNvPr>
          <p:cNvSpPr/>
          <p:nvPr/>
        </p:nvSpPr>
        <p:spPr bwMode="auto">
          <a:xfrm>
            <a:off x="2315130" y="3249314"/>
            <a:ext cx="5628478" cy="36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07077A-1F9D-3D2A-72D1-61253B7B0EF0}"/>
              </a:ext>
            </a:extLst>
          </p:cNvPr>
          <p:cNvSpPr/>
          <p:nvPr/>
        </p:nvSpPr>
        <p:spPr bwMode="auto">
          <a:xfrm>
            <a:off x="2356347" y="3964158"/>
            <a:ext cx="3859069" cy="39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9648D0-3080-7922-4798-2E264336C4DE}"/>
              </a:ext>
            </a:extLst>
          </p:cNvPr>
          <p:cNvSpPr/>
          <p:nvPr/>
        </p:nvSpPr>
        <p:spPr bwMode="auto">
          <a:xfrm>
            <a:off x="2356347" y="4706497"/>
            <a:ext cx="4795173" cy="1051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D53FF8-0439-8303-6E60-6CA21801C38D}"/>
              </a:ext>
            </a:extLst>
          </p:cNvPr>
          <p:cNvSpPr/>
          <p:nvPr/>
        </p:nvSpPr>
        <p:spPr bwMode="auto">
          <a:xfrm>
            <a:off x="2376955" y="6108692"/>
            <a:ext cx="4849800" cy="32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82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23DEA-BCFE-17EC-BBF0-7A4535F58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8778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BB897-995C-323A-94C9-65E270D3CFE9}"/>
              </a:ext>
            </a:extLst>
          </p:cNvPr>
          <p:cNvSpPr/>
          <p:nvPr/>
        </p:nvSpPr>
        <p:spPr bwMode="auto">
          <a:xfrm>
            <a:off x="8898314" y="1803392"/>
            <a:ext cx="326484" cy="341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D5025D-03FE-EF5C-3015-63AAEE0C24DA}"/>
              </a:ext>
            </a:extLst>
          </p:cNvPr>
          <p:cNvSpPr/>
          <p:nvPr/>
        </p:nvSpPr>
        <p:spPr bwMode="auto">
          <a:xfrm>
            <a:off x="8898314" y="4258474"/>
            <a:ext cx="311973" cy="355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5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48863-B360-3D8C-16B4-549A2B316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7818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F3FE4B-F52D-A036-586F-4B3CD0FB6D64}"/>
              </a:ext>
            </a:extLst>
          </p:cNvPr>
          <p:cNvSpPr/>
          <p:nvPr/>
        </p:nvSpPr>
        <p:spPr bwMode="auto">
          <a:xfrm>
            <a:off x="8111981" y="945714"/>
            <a:ext cx="290753" cy="310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9C86C0-8E35-59BB-5E0F-FD62180BCC6A}"/>
              </a:ext>
            </a:extLst>
          </p:cNvPr>
          <p:cNvSpPr/>
          <p:nvPr/>
        </p:nvSpPr>
        <p:spPr bwMode="auto">
          <a:xfrm>
            <a:off x="8092598" y="2393794"/>
            <a:ext cx="277831" cy="316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87FDA-4402-AAC5-8FF2-7243EDA6566F}"/>
              </a:ext>
            </a:extLst>
          </p:cNvPr>
          <p:cNvSpPr/>
          <p:nvPr/>
        </p:nvSpPr>
        <p:spPr bwMode="auto">
          <a:xfrm>
            <a:off x="8124904" y="4578845"/>
            <a:ext cx="264908" cy="310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52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5B884-6A0C-3AD4-F493-71081EA3DC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76" y="980728"/>
            <a:ext cx="10465248" cy="449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6AFCA-78BA-8496-1EA8-633C20F8B930}"/>
              </a:ext>
            </a:extLst>
          </p:cNvPr>
          <p:cNvSpPr/>
          <p:nvPr/>
        </p:nvSpPr>
        <p:spPr bwMode="auto">
          <a:xfrm>
            <a:off x="10056440" y="1196752"/>
            <a:ext cx="485553" cy="591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32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A885B-29B0-2F58-C2C8-EF1832D5A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94972"/>
            <a:ext cx="6582826" cy="6130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375A29-886F-E221-8549-EB18DD0B33B0}"/>
              </a:ext>
            </a:extLst>
          </p:cNvPr>
          <p:cNvSpPr/>
          <p:nvPr/>
        </p:nvSpPr>
        <p:spPr bwMode="auto">
          <a:xfrm>
            <a:off x="8040216" y="1523860"/>
            <a:ext cx="364316" cy="306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4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68027-F8CF-9A3C-AD28-31AC7DB098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7772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B5EDE2-1678-4EA2-3D90-894E01F86DDF}"/>
              </a:ext>
            </a:extLst>
          </p:cNvPr>
          <p:cNvSpPr/>
          <p:nvPr/>
        </p:nvSpPr>
        <p:spPr bwMode="auto">
          <a:xfrm>
            <a:off x="5765650" y="1619704"/>
            <a:ext cx="931356" cy="33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C706FD-1828-DC7C-1D12-CD6FC3A67321}"/>
              </a:ext>
            </a:extLst>
          </p:cNvPr>
          <p:cNvSpPr/>
          <p:nvPr/>
        </p:nvSpPr>
        <p:spPr bwMode="auto">
          <a:xfrm>
            <a:off x="8270679" y="2397561"/>
            <a:ext cx="372542" cy="28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B1364B-D02B-3F1D-60A9-B05D41F74982}"/>
              </a:ext>
            </a:extLst>
          </p:cNvPr>
          <p:cNvSpPr/>
          <p:nvPr/>
        </p:nvSpPr>
        <p:spPr bwMode="auto">
          <a:xfrm>
            <a:off x="6266655" y="6003989"/>
            <a:ext cx="244079" cy="302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89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94086-3B87-A750-7451-A999DF6ED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7714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51F714-7819-680F-E035-949790C1DA78}"/>
              </a:ext>
            </a:extLst>
          </p:cNvPr>
          <p:cNvSpPr/>
          <p:nvPr/>
        </p:nvSpPr>
        <p:spPr bwMode="auto">
          <a:xfrm>
            <a:off x="7607338" y="956066"/>
            <a:ext cx="612059" cy="31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71773A-EF67-9057-F86F-FB77988D3247}"/>
              </a:ext>
            </a:extLst>
          </p:cNvPr>
          <p:cNvSpPr/>
          <p:nvPr/>
        </p:nvSpPr>
        <p:spPr bwMode="auto">
          <a:xfrm>
            <a:off x="6676497" y="1683242"/>
            <a:ext cx="286903" cy="24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4E84CB-42AB-368C-2B4E-8596C0E6B495}"/>
              </a:ext>
            </a:extLst>
          </p:cNvPr>
          <p:cNvSpPr/>
          <p:nvPr/>
        </p:nvSpPr>
        <p:spPr bwMode="auto">
          <a:xfrm>
            <a:off x="6676497" y="1689620"/>
            <a:ext cx="567430" cy="306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CD6AB6-F3EE-3598-1CF5-FEAD2CB57DCD}"/>
              </a:ext>
            </a:extLst>
          </p:cNvPr>
          <p:cNvSpPr/>
          <p:nvPr/>
        </p:nvSpPr>
        <p:spPr bwMode="auto">
          <a:xfrm>
            <a:off x="4725557" y="3092943"/>
            <a:ext cx="554679" cy="33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FE43E3-F2D6-1E5F-0A2A-7E27C9B24AC8}"/>
              </a:ext>
            </a:extLst>
          </p:cNvPr>
          <p:cNvSpPr/>
          <p:nvPr/>
        </p:nvSpPr>
        <p:spPr bwMode="auto">
          <a:xfrm>
            <a:off x="7084537" y="6001647"/>
            <a:ext cx="854333" cy="29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7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581CA-1D23-FDCE-0BBE-85B32513B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00" y="692696"/>
            <a:ext cx="10033200" cy="455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362AE-AEF3-935E-9B30-E0E4C9F2351B}"/>
              </a:ext>
            </a:extLst>
          </p:cNvPr>
          <p:cNvSpPr/>
          <p:nvPr/>
        </p:nvSpPr>
        <p:spPr bwMode="auto">
          <a:xfrm>
            <a:off x="1511448" y="3678709"/>
            <a:ext cx="4337042" cy="54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AEAA6B-A2FA-C2A1-D91D-01DC011755C7}"/>
              </a:ext>
            </a:extLst>
          </p:cNvPr>
          <p:cNvSpPr/>
          <p:nvPr/>
        </p:nvSpPr>
        <p:spPr bwMode="auto">
          <a:xfrm>
            <a:off x="3527672" y="4542805"/>
            <a:ext cx="1224136" cy="53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5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26302-1BA5-A197-BD81-E0786F4AAB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22480"/>
            <a:ext cx="11520000" cy="3955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22A669-4D04-45D1-6D1F-FC1A5629EBD2}"/>
              </a:ext>
            </a:extLst>
          </p:cNvPr>
          <p:cNvSpPr/>
          <p:nvPr/>
        </p:nvSpPr>
        <p:spPr bwMode="auto">
          <a:xfrm>
            <a:off x="983432" y="2132856"/>
            <a:ext cx="5376000" cy="52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8AD746-6587-7675-DBD4-10600ADF48D8}"/>
              </a:ext>
            </a:extLst>
          </p:cNvPr>
          <p:cNvSpPr/>
          <p:nvPr/>
        </p:nvSpPr>
        <p:spPr bwMode="auto">
          <a:xfrm>
            <a:off x="2944688" y="3133562"/>
            <a:ext cx="2550648" cy="438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35B6A0-162B-4B77-487C-0682EC61EBDC}"/>
              </a:ext>
            </a:extLst>
          </p:cNvPr>
          <p:cNvSpPr/>
          <p:nvPr/>
        </p:nvSpPr>
        <p:spPr bwMode="auto">
          <a:xfrm>
            <a:off x="2944688" y="4124738"/>
            <a:ext cx="1974584" cy="550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8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37</cp:revision>
  <dcterms:created xsi:type="dcterms:W3CDTF">2015-09-16T06:52:26Z</dcterms:created>
  <dcterms:modified xsi:type="dcterms:W3CDTF">2023-05-27T06:39:36Z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