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93" r:id="rId3"/>
    <p:sldId id="392" r:id="rId4"/>
    <p:sldId id="389" r:id="rId5"/>
    <p:sldId id="388" r:id="rId6"/>
    <p:sldId id="385" r:id="rId7"/>
    <p:sldId id="383" r:id="rId8"/>
    <p:sldId id="382" r:id="rId9"/>
    <p:sldId id="379" r:id="rId10"/>
    <p:sldId id="378" r:id="rId11"/>
    <p:sldId id="375" r:id="rId12"/>
    <p:sldId id="374" r:id="rId13"/>
    <p:sldId id="373" r:id="rId14"/>
    <p:sldId id="372" r:id="rId15"/>
    <p:sldId id="371" r:id="rId16"/>
    <p:sldId id="370" r:id="rId17"/>
    <p:sldId id="368" r:id="rId18"/>
    <p:sldId id="367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379" autoAdjust="0"/>
  </p:normalViewPr>
  <p:slideViewPr>
    <p:cSldViewPr>
      <p:cViewPr varScale="1">
        <p:scale>
          <a:sx n="106" d="100"/>
          <a:sy n="106" d="100"/>
        </p:scale>
        <p:origin x="1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09" y="3033762"/>
            <a:ext cx="10352381" cy="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4908E-41BD-BB18-EDB2-936F455BE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92" y="782901"/>
            <a:ext cx="10619300" cy="281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F2A12-BE16-72D5-652A-20F262F35528}"/>
              </a:ext>
            </a:extLst>
          </p:cNvPr>
          <p:cNvSpPr/>
          <p:nvPr/>
        </p:nvSpPr>
        <p:spPr bwMode="auto">
          <a:xfrm>
            <a:off x="1946751" y="2780928"/>
            <a:ext cx="56166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056BD2-B910-1996-1AAC-0DEF6F8C1D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892326"/>
            <a:ext cx="4758808" cy="396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972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9B08A-B90C-B6DA-957E-C7324406AC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00" y="692696"/>
            <a:ext cx="10033200" cy="358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61659-2875-C98C-C19B-F0123062AC0C}"/>
              </a:ext>
            </a:extLst>
          </p:cNvPr>
          <p:cNvSpPr/>
          <p:nvPr/>
        </p:nvSpPr>
        <p:spPr bwMode="auto">
          <a:xfrm>
            <a:off x="3791744" y="3573016"/>
            <a:ext cx="342743" cy="437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C4A8E1-6E4B-5CFC-5252-2A2954C9E6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3356992"/>
            <a:ext cx="3530474" cy="344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9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B1BCA-E5FD-0FC1-C614-5F51DF86C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197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6F6F69-10C2-E8CA-D457-940CC5EBBDFE}"/>
              </a:ext>
            </a:extLst>
          </p:cNvPr>
          <p:cNvSpPr/>
          <p:nvPr/>
        </p:nvSpPr>
        <p:spPr bwMode="auto">
          <a:xfrm>
            <a:off x="1830042" y="4229808"/>
            <a:ext cx="3881318" cy="667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4E95E8-DE90-2904-B5FD-013979F5BFBC}"/>
              </a:ext>
            </a:extLst>
          </p:cNvPr>
          <p:cNvSpPr/>
          <p:nvPr/>
        </p:nvSpPr>
        <p:spPr bwMode="auto">
          <a:xfrm>
            <a:off x="1905891" y="5107895"/>
            <a:ext cx="3517437" cy="40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58B045-C41A-B83D-A23A-F14782D5811B}"/>
              </a:ext>
            </a:extLst>
          </p:cNvPr>
          <p:cNvSpPr/>
          <p:nvPr/>
        </p:nvSpPr>
        <p:spPr bwMode="auto">
          <a:xfrm>
            <a:off x="1830042" y="5875333"/>
            <a:ext cx="4745414" cy="586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5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FF143-46A0-315E-5DD5-10E5B2ACF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92744"/>
            <a:ext cx="10609264" cy="395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78778-0CD7-4624-8FAC-E328F73E9BA1}"/>
              </a:ext>
            </a:extLst>
          </p:cNvPr>
          <p:cNvSpPr/>
          <p:nvPr/>
        </p:nvSpPr>
        <p:spPr bwMode="auto">
          <a:xfrm>
            <a:off x="1376110" y="1050758"/>
            <a:ext cx="3495754" cy="222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5B98A-633A-773A-D5A2-0411109A9CD2}"/>
              </a:ext>
            </a:extLst>
          </p:cNvPr>
          <p:cNvSpPr/>
          <p:nvPr/>
        </p:nvSpPr>
        <p:spPr bwMode="auto">
          <a:xfrm>
            <a:off x="1127448" y="3484398"/>
            <a:ext cx="6408712" cy="52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A72BB8-8A99-B0CB-05F5-87A6F0103ECE}"/>
              </a:ext>
            </a:extLst>
          </p:cNvPr>
          <p:cNvSpPr/>
          <p:nvPr/>
        </p:nvSpPr>
        <p:spPr bwMode="auto">
          <a:xfrm>
            <a:off x="1343472" y="4350742"/>
            <a:ext cx="2710437" cy="40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90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6255A-195E-F63D-9E5D-8F3A6A273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56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9F787-7AB6-777C-7AB1-66E09AD0DA51}"/>
              </a:ext>
            </a:extLst>
          </p:cNvPr>
          <p:cNvSpPr/>
          <p:nvPr/>
        </p:nvSpPr>
        <p:spPr bwMode="auto">
          <a:xfrm>
            <a:off x="1502016" y="3645572"/>
            <a:ext cx="5746112" cy="43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D94744-69F5-0BFC-FD19-6A44AE3F0FBD}"/>
              </a:ext>
            </a:extLst>
          </p:cNvPr>
          <p:cNvSpPr/>
          <p:nvPr/>
        </p:nvSpPr>
        <p:spPr bwMode="auto">
          <a:xfrm>
            <a:off x="1567186" y="4411400"/>
            <a:ext cx="4384798" cy="45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AB5FE1-1031-7C03-DDDF-590534CA9D7F}"/>
              </a:ext>
            </a:extLst>
          </p:cNvPr>
          <p:cNvSpPr/>
          <p:nvPr/>
        </p:nvSpPr>
        <p:spPr bwMode="auto">
          <a:xfrm>
            <a:off x="1567186" y="5136492"/>
            <a:ext cx="2296566" cy="52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EAB5FE1-1031-7C03-DDDF-590534CA9D7F}"/>
              </a:ext>
            </a:extLst>
          </p:cNvPr>
          <p:cNvSpPr/>
          <p:nvPr/>
        </p:nvSpPr>
        <p:spPr bwMode="auto">
          <a:xfrm>
            <a:off x="1567186" y="5898246"/>
            <a:ext cx="3304678" cy="52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0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3AE2B-9761-D739-30B9-F250A1AA5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9118"/>
            <a:ext cx="10609264" cy="4376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3B958-F7E3-D65E-A9E8-D212AD835326}"/>
              </a:ext>
            </a:extLst>
          </p:cNvPr>
          <p:cNvSpPr/>
          <p:nvPr/>
        </p:nvSpPr>
        <p:spPr bwMode="auto">
          <a:xfrm>
            <a:off x="695188" y="1196752"/>
            <a:ext cx="540081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52BE11-12A4-8530-1F5D-CE09CD4C08BB}"/>
              </a:ext>
            </a:extLst>
          </p:cNvPr>
          <p:cNvSpPr/>
          <p:nvPr/>
        </p:nvSpPr>
        <p:spPr bwMode="auto">
          <a:xfrm>
            <a:off x="1199456" y="2132856"/>
            <a:ext cx="3816424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C4A4D3-2D88-16A6-3F81-87F2F217084E}"/>
              </a:ext>
            </a:extLst>
          </p:cNvPr>
          <p:cNvSpPr/>
          <p:nvPr/>
        </p:nvSpPr>
        <p:spPr bwMode="auto">
          <a:xfrm>
            <a:off x="911424" y="4725144"/>
            <a:ext cx="6768752" cy="485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2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3614F-B76E-BAFE-27DC-210F94562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64704"/>
            <a:ext cx="9472148" cy="407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44AE2D-4C25-2838-983F-AC6EF8812A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25144"/>
            <a:ext cx="9379960" cy="15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4371" y="4437112"/>
            <a:ext cx="2880320" cy="20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0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127DE-9F95-9BF8-1236-24CE22BFE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791" y="908721"/>
            <a:ext cx="9405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5C38F-187A-4718-ABC3-6485B2947BF8}"/>
              </a:ext>
            </a:extLst>
          </p:cNvPr>
          <p:cNvSpPr/>
          <p:nvPr/>
        </p:nvSpPr>
        <p:spPr bwMode="auto">
          <a:xfrm>
            <a:off x="1775521" y="1056413"/>
            <a:ext cx="4746805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93273-EBE3-86EC-60CF-598D03BC6DAB}"/>
              </a:ext>
            </a:extLst>
          </p:cNvPr>
          <p:cNvSpPr/>
          <p:nvPr/>
        </p:nvSpPr>
        <p:spPr bwMode="auto">
          <a:xfrm>
            <a:off x="6600056" y="1025405"/>
            <a:ext cx="3536573" cy="240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CF683E-E612-115F-4397-B9132B1419B9}"/>
              </a:ext>
            </a:extLst>
          </p:cNvPr>
          <p:cNvSpPr/>
          <p:nvPr/>
        </p:nvSpPr>
        <p:spPr bwMode="auto">
          <a:xfrm>
            <a:off x="1697791" y="1779328"/>
            <a:ext cx="3960440" cy="396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6DA5BC-3739-F71C-BECF-9369D597083A}"/>
              </a:ext>
            </a:extLst>
          </p:cNvPr>
          <p:cNvSpPr/>
          <p:nvPr/>
        </p:nvSpPr>
        <p:spPr bwMode="auto">
          <a:xfrm>
            <a:off x="1775522" y="2502243"/>
            <a:ext cx="4746804" cy="43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898D53-84CB-D525-4D42-06BF08F88BB4}"/>
              </a:ext>
            </a:extLst>
          </p:cNvPr>
          <p:cNvSpPr/>
          <p:nvPr/>
        </p:nvSpPr>
        <p:spPr bwMode="auto">
          <a:xfrm>
            <a:off x="1666698" y="3264024"/>
            <a:ext cx="3703501" cy="180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0A334A8-86F6-D37B-D674-8C8992E1986E}"/>
              </a:ext>
            </a:extLst>
          </p:cNvPr>
          <p:cNvSpPr/>
          <p:nvPr/>
        </p:nvSpPr>
        <p:spPr bwMode="auto">
          <a:xfrm>
            <a:off x="1845481" y="5393903"/>
            <a:ext cx="5259601" cy="396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9D3215F-55A0-5807-3850-935428B7F167}"/>
              </a:ext>
            </a:extLst>
          </p:cNvPr>
          <p:cNvSpPr/>
          <p:nvPr/>
        </p:nvSpPr>
        <p:spPr bwMode="auto">
          <a:xfrm>
            <a:off x="1845481" y="6147911"/>
            <a:ext cx="2300582" cy="449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6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6434A-4CD7-3D25-FC06-72410C6AC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96" y="811805"/>
            <a:ext cx="9027224" cy="523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908720"/>
            <a:ext cx="2091522" cy="2793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4024" y="3702140"/>
            <a:ext cx="2728988" cy="273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92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C5319-8CAD-0618-02F9-818646923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435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6B941D-6811-D459-B5F6-2A3CC4BE7E89}"/>
              </a:ext>
            </a:extLst>
          </p:cNvPr>
          <p:cNvSpPr/>
          <p:nvPr/>
        </p:nvSpPr>
        <p:spPr bwMode="auto">
          <a:xfrm>
            <a:off x="1158937" y="1147596"/>
            <a:ext cx="4072967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681214-D972-4F90-EBB0-E3F09310A5C8}"/>
              </a:ext>
            </a:extLst>
          </p:cNvPr>
          <p:cNvSpPr/>
          <p:nvPr/>
        </p:nvSpPr>
        <p:spPr bwMode="auto">
          <a:xfrm>
            <a:off x="1020940" y="1959351"/>
            <a:ext cx="1978716" cy="39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E9EA30-6C2A-4F20-97F1-054B3D690EF5}"/>
              </a:ext>
            </a:extLst>
          </p:cNvPr>
          <p:cNvSpPr/>
          <p:nvPr/>
        </p:nvSpPr>
        <p:spPr bwMode="auto">
          <a:xfrm>
            <a:off x="1020940" y="2753833"/>
            <a:ext cx="2698796" cy="483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BAE9B6F-D0EA-1830-6B6A-10C4F6DC6BA6}"/>
              </a:ext>
            </a:extLst>
          </p:cNvPr>
          <p:cNvSpPr/>
          <p:nvPr/>
        </p:nvSpPr>
        <p:spPr bwMode="auto">
          <a:xfrm>
            <a:off x="1176186" y="3591494"/>
            <a:ext cx="2327526" cy="35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D497FD0-2672-4A18-9753-6F4A18C678B5}"/>
              </a:ext>
            </a:extLst>
          </p:cNvPr>
          <p:cNvSpPr/>
          <p:nvPr/>
        </p:nvSpPr>
        <p:spPr bwMode="auto">
          <a:xfrm>
            <a:off x="1020940" y="4351435"/>
            <a:ext cx="7379316" cy="43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DBC59AA-BF1A-3232-D537-D9255059991E}"/>
              </a:ext>
            </a:extLst>
          </p:cNvPr>
          <p:cNvSpPr/>
          <p:nvPr/>
        </p:nvSpPr>
        <p:spPr bwMode="auto">
          <a:xfrm>
            <a:off x="1176186" y="5145917"/>
            <a:ext cx="6143950" cy="51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3075BE7-84AC-FB0D-C16B-A91F47C6097E}"/>
              </a:ext>
            </a:extLst>
          </p:cNvPr>
          <p:cNvSpPr/>
          <p:nvPr/>
        </p:nvSpPr>
        <p:spPr bwMode="auto">
          <a:xfrm>
            <a:off x="1176186" y="5949035"/>
            <a:ext cx="5639894" cy="440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86B941D-6811-D459-B5F6-2A3CC4BE7E89}"/>
              </a:ext>
            </a:extLst>
          </p:cNvPr>
          <p:cNvSpPr/>
          <p:nvPr/>
        </p:nvSpPr>
        <p:spPr bwMode="auto">
          <a:xfrm>
            <a:off x="5335401" y="1147596"/>
            <a:ext cx="4937062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9681214-D972-4F90-EBB0-E3F09310A5C8}"/>
              </a:ext>
            </a:extLst>
          </p:cNvPr>
          <p:cNvSpPr/>
          <p:nvPr/>
        </p:nvSpPr>
        <p:spPr bwMode="auto">
          <a:xfrm>
            <a:off x="3056900" y="1907535"/>
            <a:ext cx="7256083" cy="52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BAE9B6F-D0EA-1830-6B6A-10C4F6DC6BA6}"/>
              </a:ext>
            </a:extLst>
          </p:cNvPr>
          <p:cNvSpPr/>
          <p:nvPr/>
        </p:nvSpPr>
        <p:spPr bwMode="auto">
          <a:xfrm>
            <a:off x="3719736" y="2745196"/>
            <a:ext cx="6264696" cy="49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BAE9B6F-D0EA-1830-6B6A-10C4F6DC6BA6}"/>
              </a:ext>
            </a:extLst>
          </p:cNvPr>
          <p:cNvSpPr/>
          <p:nvPr/>
        </p:nvSpPr>
        <p:spPr bwMode="auto">
          <a:xfrm>
            <a:off x="3538212" y="3505135"/>
            <a:ext cx="6734251" cy="492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9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5" grpId="0" animBg="1"/>
      <p:bldP spid="18" grpId="0" animBg="1"/>
      <p:bldP spid="21" grpId="0" animBg="1"/>
      <p:bldP spid="24" grpId="0" animBg="1"/>
      <p:bldP spid="27" grpId="0" animBg="1"/>
      <p:bldP spid="29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854F2-FD46-B77A-E1B6-9057B09DEA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4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DD89CE-187E-BAE9-4AA2-F4ADDAF6B0CC}"/>
              </a:ext>
            </a:extLst>
          </p:cNvPr>
          <p:cNvSpPr/>
          <p:nvPr/>
        </p:nvSpPr>
        <p:spPr bwMode="auto">
          <a:xfrm>
            <a:off x="9462664" y="5174296"/>
            <a:ext cx="335908" cy="38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9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542BB-42DB-D9F1-E019-482E2BDD75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597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766301" y="858924"/>
            <a:ext cx="4223872" cy="33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5990173" y="858923"/>
            <a:ext cx="2457491" cy="33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766301" y="1421496"/>
            <a:ext cx="920723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2751693" y="1421496"/>
            <a:ext cx="521651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703513" y="2011197"/>
            <a:ext cx="400784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5736025" y="2011197"/>
            <a:ext cx="27116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703511" y="2577770"/>
            <a:ext cx="695481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2398992" y="2605185"/>
            <a:ext cx="504056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679310" y="3144342"/>
            <a:ext cx="5112170" cy="45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703511" y="3734044"/>
            <a:ext cx="5112170" cy="45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656186" y="4314542"/>
            <a:ext cx="6791477" cy="45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766301" y="4904244"/>
            <a:ext cx="6791477" cy="45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679310" y="5505407"/>
            <a:ext cx="6791477" cy="45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1703511" y="6101860"/>
            <a:ext cx="6791477" cy="45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582864FF-D94A-642C-0E72-38668CEC4B9B}"/>
              </a:ext>
            </a:extLst>
          </p:cNvPr>
          <p:cNvSpPr/>
          <p:nvPr/>
        </p:nvSpPr>
        <p:spPr bwMode="auto">
          <a:xfrm>
            <a:off x="8032877" y="1421495"/>
            <a:ext cx="41478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50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1D7F6-3550-42E3-AC3E-F83E870038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609264" cy="3754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9D600-3E9B-EA2E-44BA-4472A7982AF7}"/>
              </a:ext>
            </a:extLst>
          </p:cNvPr>
          <p:cNvSpPr/>
          <p:nvPr/>
        </p:nvSpPr>
        <p:spPr bwMode="auto">
          <a:xfrm>
            <a:off x="10200456" y="2852936"/>
            <a:ext cx="428429" cy="44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A4ED5B-BC0C-6D4F-5473-8095896BF1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4058696"/>
            <a:ext cx="4153386" cy="2799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076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6ED31-E7FC-308C-C660-D87D3DC85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21232" cy="362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F9FDE-3D05-DDF6-BA56-663F07CAB66B}"/>
              </a:ext>
            </a:extLst>
          </p:cNvPr>
          <p:cNvSpPr/>
          <p:nvPr/>
        </p:nvSpPr>
        <p:spPr bwMode="auto">
          <a:xfrm>
            <a:off x="10200456" y="1916832"/>
            <a:ext cx="428429" cy="44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C8EC9B-8DFC-CE78-C4C0-2BBA9F8403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588" y="3717032"/>
            <a:ext cx="4832952" cy="323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83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6F655-8CBB-1746-94DE-87511901B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0156"/>
            <a:ext cx="9841008" cy="356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4BDFB1-446E-325B-AF9F-D036F5DA800C}"/>
              </a:ext>
            </a:extLst>
          </p:cNvPr>
          <p:cNvSpPr/>
          <p:nvPr/>
        </p:nvSpPr>
        <p:spPr bwMode="auto">
          <a:xfrm>
            <a:off x="9984432" y="2708920"/>
            <a:ext cx="432048" cy="493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8DE1BBE-C45B-3E5B-0155-1DC7FBE0EB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562" y="3282176"/>
            <a:ext cx="3721528" cy="3556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736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D3AA4-6024-B7FE-7112-2F1C4DE06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688" y="447521"/>
            <a:ext cx="6384624" cy="168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1B2C8E-F0CF-F631-8175-3ABAB3A683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128473"/>
            <a:ext cx="6336704" cy="479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1258A-E40F-C195-A950-C9C09E029BC5}"/>
              </a:ext>
            </a:extLst>
          </p:cNvPr>
          <p:cNvSpPr/>
          <p:nvPr/>
        </p:nvSpPr>
        <p:spPr bwMode="auto">
          <a:xfrm>
            <a:off x="8112224" y="3284984"/>
            <a:ext cx="360040" cy="39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7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04CFB-6CA9-6B80-8D77-96391705D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8160992" cy="361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A2A74-F8E6-192A-4AD8-398D95844FDD}"/>
              </a:ext>
            </a:extLst>
          </p:cNvPr>
          <p:cNvSpPr/>
          <p:nvPr/>
        </p:nvSpPr>
        <p:spPr bwMode="auto">
          <a:xfrm>
            <a:off x="8256240" y="3007070"/>
            <a:ext cx="380826" cy="447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70A32EA-EA14-F3F4-8B53-330BB0440B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284984"/>
            <a:ext cx="4117494" cy="332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76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32745-797D-01CC-4C4E-12465097E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67710"/>
            <a:ext cx="8896668" cy="4751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EBCDFB-733A-CA10-2A65-31F64B05C82F}"/>
              </a:ext>
            </a:extLst>
          </p:cNvPr>
          <p:cNvSpPr/>
          <p:nvPr/>
        </p:nvSpPr>
        <p:spPr bwMode="auto">
          <a:xfrm>
            <a:off x="3114472" y="2283788"/>
            <a:ext cx="5891272" cy="56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72D6D9-88D6-C83E-DDD6-58CC4D8E6C89}"/>
              </a:ext>
            </a:extLst>
          </p:cNvPr>
          <p:cNvSpPr/>
          <p:nvPr/>
        </p:nvSpPr>
        <p:spPr bwMode="auto">
          <a:xfrm>
            <a:off x="5404718" y="4672166"/>
            <a:ext cx="979314" cy="563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9226559-E702-8CD7-9F7B-9A12FEC608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153804"/>
            <a:ext cx="4861496" cy="384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626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019A6-D0BB-63C9-0958-63763165D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0" y="739744"/>
            <a:ext cx="10753280" cy="298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FB162-DEC5-48AF-77DE-4919897ECB8A}"/>
              </a:ext>
            </a:extLst>
          </p:cNvPr>
          <p:cNvSpPr/>
          <p:nvPr/>
        </p:nvSpPr>
        <p:spPr bwMode="auto">
          <a:xfrm>
            <a:off x="4295800" y="3032560"/>
            <a:ext cx="637884" cy="43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A2E415-A181-29FB-CFB7-322B43DF1D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2564904"/>
            <a:ext cx="4452474" cy="400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878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41</cp:revision>
  <dcterms:created xsi:type="dcterms:W3CDTF">2015-09-16T06:52:26Z</dcterms:created>
  <dcterms:modified xsi:type="dcterms:W3CDTF">2023-05-27T11:05:24Z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