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4" r:id="rId3"/>
    <p:sldId id="383" r:id="rId4"/>
    <p:sldId id="382" r:id="rId5"/>
    <p:sldId id="381" r:id="rId6"/>
    <p:sldId id="380" r:id="rId7"/>
    <p:sldId id="378" r:id="rId8"/>
    <p:sldId id="377" r:id="rId9"/>
    <p:sldId id="376" r:id="rId10"/>
    <p:sldId id="375" r:id="rId11"/>
    <p:sldId id="374" r:id="rId12"/>
    <p:sldId id="373" r:id="rId13"/>
    <p:sldId id="371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00" y="3019476"/>
            <a:ext cx="10400000" cy="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A63FE-7B33-C6BF-EE6E-2214675DE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014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E26E40-86FC-0E02-3BAD-8BD7D452D1E8}"/>
              </a:ext>
            </a:extLst>
          </p:cNvPr>
          <p:cNvSpPr/>
          <p:nvPr/>
        </p:nvSpPr>
        <p:spPr bwMode="auto">
          <a:xfrm>
            <a:off x="1703512" y="4206710"/>
            <a:ext cx="5976664" cy="44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1C8D36-3583-D2BD-9D04-E38A308E7991}"/>
              </a:ext>
            </a:extLst>
          </p:cNvPr>
          <p:cNvSpPr/>
          <p:nvPr/>
        </p:nvSpPr>
        <p:spPr bwMode="auto">
          <a:xfrm>
            <a:off x="3408312" y="5068638"/>
            <a:ext cx="2399655" cy="376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8BC17A-FF5F-70AB-00ED-2599BFEE3E50}"/>
              </a:ext>
            </a:extLst>
          </p:cNvPr>
          <p:cNvSpPr/>
          <p:nvPr/>
        </p:nvSpPr>
        <p:spPr bwMode="auto">
          <a:xfrm>
            <a:off x="3359696" y="5860726"/>
            <a:ext cx="2167285" cy="38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133DE-9F98-C289-0155-92394AE75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3" y="900000"/>
            <a:ext cx="11520000" cy="294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01811-5E42-9B85-515C-6E72A2367CC7}"/>
              </a:ext>
            </a:extLst>
          </p:cNvPr>
          <p:cNvSpPr/>
          <p:nvPr/>
        </p:nvSpPr>
        <p:spPr bwMode="auto">
          <a:xfrm>
            <a:off x="839416" y="2060848"/>
            <a:ext cx="90365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B575B2-A085-0DCE-5EE0-1124A7B13ACF}"/>
              </a:ext>
            </a:extLst>
          </p:cNvPr>
          <p:cNvSpPr/>
          <p:nvPr/>
        </p:nvSpPr>
        <p:spPr bwMode="auto">
          <a:xfrm>
            <a:off x="2783631" y="2996952"/>
            <a:ext cx="2160239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3180C-CE32-ABBB-C26F-ED6004C0B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5" y="760005"/>
            <a:ext cx="11520000" cy="30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28CFEB-8D29-91DF-2970-6AA3697AFBEF}"/>
              </a:ext>
            </a:extLst>
          </p:cNvPr>
          <p:cNvSpPr/>
          <p:nvPr/>
        </p:nvSpPr>
        <p:spPr bwMode="auto">
          <a:xfrm>
            <a:off x="1847528" y="2924944"/>
            <a:ext cx="5938008" cy="630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5315C0-4CD9-8217-D5CC-4AB2A7A90D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77072"/>
            <a:ext cx="1152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F2A34-2BC7-9F2C-D15A-7FE1134569EA}"/>
              </a:ext>
            </a:extLst>
          </p:cNvPr>
          <p:cNvSpPr/>
          <p:nvPr/>
        </p:nvSpPr>
        <p:spPr bwMode="auto">
          <a:xfrm>
            <a:off x="1847528" y="5093904"/>
            <a:ext cx="7140494" cy="65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D52E8E-7B7C-E84E-7580-D047E0FADAFB}"/>
              </a:ext>
            </a:extLst>
          </p:cNvPr>
          <p:cNvSpPr/>
          <p:nvPr/>
        </p:nvSpPr>
        <p:spPr bwMode="auto">
          <a:xfrm>
            <a:off x="3551121" y="6194158"/>
            <a:ext cx="2952010" cy="48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1CE34-A9EC-99DB-BB7E-785B47ACC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677408"/>
            <a:ext cx="1152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A2DD4-FD88-F304-D4CA-0ED5CB737210}"/>
              </a:ext>
            </a:extLst>
          </p:cNvPr>
          <p:cNvSpPr/>
          <p:nvPr/>
        </p:nvSpPr>
        <p:spPr bwMode="auto">
          <a:xfrm>
            <a:off x="897941" y="2032862"/>
            <a:ext cx="6710227" cy="59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52E5D-EE35-8E4B-EF5B-ACC759F718B3}"/>
              </a:ext>
            </a:extLst>
          </p:cNvPr>
          <p:cNvSpPr/>
          <p:nvPr/>
        </p:nvSpPr>
        <p:spPr bwMode="auto">
          <a:xfrm>
            <a:off x="2878238" y="2996952"/>
            <a:ext cx="3217762" cy="56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80A4548-ACB6-31F2-9324-4E0DC2A7C2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07" y="3566447"/>
            <a:ext cx="11520000" cy="28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617A2B-40D7-F4C1-E6D8-DC7E3E070623}"/>
              </a:ext>
            </a:extLst>
          </p:cNvPr>
          <p:cNvSpPr/>
          <p:nvPr/>
        </p:nvSpPr>
        <p:spPr bwMode="auto">
          <a:xfrm>
            <a:off x="974107" y="4727295"/>
            <a:ext cx="48719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B26CF5-CB94-C9D4-1583-B76B3EBB2FE4}"/>
              </a:ext>
            </a:extLst>
          </p:cNvPr>
          <p:cNvSpPr/>
          <p:nvPr/>
        </p:nvSpPr>
        <p:spPr bwMode="auto">
          <a:xfrm>
            <a:off x="2916321" y="5663399"/>
            <a:ext cx="256969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1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54D8C-92A7-5AC5-F903-2107CBEE1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246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CE52B-BEE1-8E98-D510-B178CF7373FF}"/>
              </a:ext>
            </a:extLst>
          </p:cNvPr>
          <p:cNvSpPr/>
          <p:nvPr/>
        </p:nvSpPr>
        <p:spPr bwMode="auto">
          <a:xfrm>
            <a:off x="2295590" y="3542020"/>
            <a:ext cx="7328802" cy="463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935024B-2E9C-E262-D707-C7A54B42D6D0}"/>
              </a:ext>
            </a:extLst>
          </p:cNvPr>
          <p:cNvSpPr/>
          <p:nvPr/>
        </p:nvSpPr>
        <p:spPr bwMode="auto">
          <a:xfrm>
            <a:off x="4151784" y="4221088"/>
            <a:ext cx="129614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35024B-2E9C-E262-D707-C7A54B42D6D0}"/>
              </a:ext>
            </a:extLst>
          </p:cNvPr>
          <p:cNvSpPr/>
          <p:nvPr/>
        </p:nvSpPr>
        <p:spPr bwMode="auto">
          <a:xfrm>
            <a:off x="3719736" y="4868840"/>
            <a:ext cx="3312368" cy="50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935024B-2E9C-E262-D707-C7A54B42D6D0}"/>
              </a:ext>
            </a:extLst>
          </p:cNvPr>
          <p:cNvSpPr/>
          <p:nvPr/>
        </p:nvSpPr>
        <p:spPr bwMode="auto">
          <a:xfrm>
            <a:off x="2135560" y="5444904"/>
            <a:ext cx="3816424" cy="93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65495-70B8-D144-3BE4-D9382C3E1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52" y="908720"/>
            <a:ext cx="9023048" cy="407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29F2B-BB5E-54CD-D3B2-37BC796C211B}"/>
              </a:ext>
            </a:extLst>
          </p:cNvPr>
          <p:cNvSpPr/>
          <p:nvPr/>
        </p:nvSpPr>
        <p:spPr bwMode="auto">
          <a:xfrm>
            <a:off x="1161372" y="1124744"/>
            <a:ext cx="875105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8C29F2B-BB5E-54CD-D3B2-37BC796C211B}"/>
              </a:ext>
            </a:extLst>
          </p:cNvPr>
          <p:cNvSpPr/>
          <p:nvPr/>
        </p:nvSpPr>
        <p:spPr bwMode="auto">
          <a:xfrm>
            <a:off x="2063552" y="2276872"/>
            <a:ext cx="6552728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8C29F2B-BB5E-54CD-D3B2-37BC796C211B}"/>
              </a:ext>
            </a:extLst>
          </p:cNvPr>
          <p:cNvSpPr/>
          <p:nvPr/>
        </p:nvSpPr>
        <p:spPr bwMode="auto">
          <a:xfrm>
            <a:off x="2351584" y="3501008"/>
            <a:ext cx="3024336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F4C0D-8F10-6394-F44C-5D28B2207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51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978CF-FB5F-0FFD-B8BC-B526352301C9}"/>
              </a:ext>
            </a:extLst>
          </p:cNvPr>
          <p:cNvSpPr/>
          <p:nvPr/>
        </p:nvSpPr>
        <p:spPr bwMode="auto">
          <a:xfrm>
            <a:off x="2812264" y="2733107"/>
            <a:ext cx="4483272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8EA6C2-1540-33CB-7C2F-4B2095A70FC0}"/>
              </a:ext>
            </a:extLst>
          </p:cNvPr>
          <p:cNvSpPr/>
          <p:nvPr/>
        </p:nvSpPr>
        <p:spPr bwMode="auto">
          <a:xfrm>
            <a:off x="3545616" y="3531762"/>
            <a:ext cx="3749919" cy="427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8920E7-2C00-8BA7-A25B-B59A279F3194}"/>
              </a:ext>
            </a:extLst>
          </p:cNvPr>
          <p:cNvSpPr/>
          <p:nvPr/>
        </p:nvSpPr>
        <p:spPr bwMode="auto">
          <a:xfrm>
            <a:off x="3545617" y="4338485"/>
            <a:ext cx="2813815" cy="45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67972C-F74B-1C7D-521C-3F1CBBFE6B8F}"/>
              </a:ext>
            </a:extLst>
          </p:cNvPr>
          <p:cNvSpPr/>
          <p:nvPr/>
        </p:nvSpPr>
        <p:spPr bwMode="auto">
          <a:xfrm>
            <a:off x="2852558" y="5121006"/>
            <a:ext cx="4514986" cy="476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52D975-7156-CBB6-E7D9-50B6E633525F}"/>
              </a:ext>
            </a:extLst>
          </p:cNvPr>
          <p:cNvSpPr/>
          <p:nvPr/>
        </p:nvSpPr>
        <p:spPr bwMode="auto">
          <a:xfrm>
            <a:off x="2615016" y="5813985"/>
            <a:ext cx="6480719" cy="541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45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FE5B5-484C-FD4D-EC40-0A4F2017D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84" y="755984"/>
            <a:ext cx="10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C4881-913A-3A63-67C1-D911082076F7}"/>
              </a:ext>
            </a:extLst>
          </p:cNvPr>
          <p:cNvSpPr/>
          <p:nvPr/>
        </p:nvSpPr>
        <p:spPr bwMode="auto">
          <a:xfrm>
            <a:off x="1847528" y="2761317"/>
            <a:ext cx="8441879" cy="59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DB9D9-9278-CB91-5754-960C9F926755}"/>
              </a:ext>
            </a:extLst>
          </p:cNvPr>
          <p:cNvSpPr/>
          <p:nvPr/>
        </p:nvSpPr>
        <p:spPr bwMode="auto">
          <a:xfrm>
            <a:off x="1847528" y="3573016"/>
            <a:ext cx="45534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7ED591-EB04-54B4-1E58-6DE85F27517F}"/>
              </a:ext>
            </a:extLst>
          </p:cNvPr>
          <p:cNvSpPr/>
          <p:nvPr/>
        </p:nvSpPr>
        <p:spPr bwMode="auto">
          <a:xfrm>
            <a:off x="1847528" y="4437112"/>
            <a:ext cx="5345536" cy="92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821D7C-E046-D64D-42D9-045DF706DD52}"/>
              </a:ext>
            </a:extLst>
          </p:cNvPr>
          <p:cNvSpPr/>
          <p:nvPr/>
        </p:nvSpPr>
        <p:spPr bwMode="auto">
          <a:xfrm>
            <a:off x="1924289" y="5807716"/>
            <a:ext cx="6857256" cy="50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90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FAF56-8FE5-1B5F-8FC1-B3DFC9C58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436120" cy="601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44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5A534-A94D-5254-22A1-4E3B8F505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107" y="683683"/>
            <a:ext cx="7313286" cy="606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EFB17-5C7A-308E-9425-84EAE63A5F8E}"/>
              </a:ext>
            </a:extLst>
          </p:cNvPr>
          <p:cNvSpPr/>
          <p:nvPr/>
        </p:nvSpPr>
        <p:spPr bwMode="auto">
          <a:xfrm>
            <a:off x="4786402" y="1988840"/>
            <a:ext cx="840764" cy="35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0988FA-2D40-8E57-1E88-0B5EE7EAF317}"/>
              </a:ext>
            </a:extLst>
          </p:cNvPr>
          <p:cNvSpPr/>
          <p:nvPr/>
        </p:nvSpPr>
        <p:spPr bwMode="auto">
          <a:xfrm>
            <a:off x="6456040" y="2708920"/>
            <a:ext cx="28803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A00059-0065-3841-E85A-B4C49C8546A6}"/>
              </a:ext>
            </a:extLst>
          </p:cNvPr>
          <p:cNvSpPr/>
          <p:nvPr/>
        </p:nvSpPr>
        <p:spPr bwMode="auto">
          <a:xfrm>
            <a:off x="2304644" y="4551573"/>
            <a:ext cx="4583444" cy="38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04C3DC-DBEA-48C5-F335-58ABB52A0156}"/>
              </a:ext>
            </a:extLst>
          </p:cNvPr>
          <p:cNvSpPr/>
          <p:nvPr/>
        </p:nvSpPr>
        <p:spPr bwMode="auto">
          <a:xfrm>
            <a:off x="2315890" y="5204560"/>
            <a:ext cx="4356174" cy="35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4D18D1-A5E2-16DC-A4B0-2EBA7095513F}"/>
              </a:ext>
            </a:extLst>
          </p:cNvPr>
          <p:cNvSpPr/>
          <p:nvPr/>
        </p:nvSpPr>
        <p:spPr bwMode="auto">
          <a:xfrm>
            <a:off x="2304644" y="5780225"/>
            <a:ext cx="4943484" cy="38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5CEAEA-0260-25ED-8EC6-9D3FFEBEEEC6}"/>
              </a:ext>
            </a:extLst>
          </p:cNvPr>
          <p:cNvSpPr/>
          <p:nvPr/>
        </p:nvSpPr>
        <p:spPr bwMode="auto">
          <a:xfrm>
            <a:off x="2311106" y="6381329"/>
            <a:ext cx="1696662" cy="36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4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56999-43DF-4514-28E1-7BBE66B0B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90872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E53FE-0C34-4B4F-6F5F-95B94340D2F0}"/>
              </a:ext>
            </a:extLst>
          </p:cNvPr>
          <p:cNvSpPr/>
          <p:nvPr/>
        </p:nvSpPr>
        <p:spPr bwMode="auto">
          <a:xfrm>
            <a:off x="9761454" y="2725579"/>
            <a:ext cx="341157" cy="38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50C4F-672C-9BAF-0DC5-458A757F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906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02BBB-4AD8-8269-64B5-2CDE6815CE82}"/>
              </a:ext>
            </a:extLst>
          </p:cNvPr>
          <p:cNvSpPr/>
          <p:nvPr/>
        </p:nvSpPr>
        <p:spPr bwMode="auto">
          <a:xfrm>
            <a:off x="10465987" y="2197734"/>
            <a:ext cx="387585" cy="44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28C31-8235-D1E7-864C-90676B19C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482374" cy="602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6A0A9-0F0C-49F9-B0BF-3D482337F30B}"/>
              </a:ext>
            </a:extLst>
          </p:cNvPr>
          <p:cNvSpPr/>
          <p:nvPr/>
        </p:nvSpPr>
        <p:spPr bwMode="auto">
          <a:xfrm>
            <a:off x="8628124" y="1556792"/>
            <a:ext cx="492211" cy="38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67AEB-5951-31E8-E3B1-EF9DC3AD5F78}"/>
              </a:ext>
            </a:extLst>
          </p:cNvPr>
          <p:cNvSpPr/>
          <p:nvPr/>
        </p:nvSpPr>
        <p:spPr bwMode="auto">
          <a:xfrm>
            <a:off x="8628124" y="3558146"/>
            <a:ext cx="420203" cy="30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6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183A0-20B1-808F-7F4B-3380429A0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587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C65BD-9EF0-D383-367F-FE5FF3DD41DE}"/>
              </a:ext>
            </a:extLst>
          </p:cNvPr>
          <p:cNvSpPr/>
          <p:nvPr/>
        </p:nvSpPr>
        <p:spPr bwMode="auto">
          <a:xfrm>
            <a:off x="9677672" y="1852249"/>
            <a:ext cx="316942" cy="37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91795-BF76-5634-FAED-37A2F7DB789C}"/>
              </a:ext>
            </a:extLst>
          </p:cNvPr>
          <p:cNvSpPr/>
          <p:nvPr/>
        </p:nvSpPr>
        <p:spPr bwMode="auto">
          <a:xfrm>
            <a:off x="9622207" y="4375224"/>
            <a:ext cx="404101" cy="37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6570F-5506-4C20-D0E9-9D53A4182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764704"/>
            <a:ext cx="11520000" cy="20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95C90-9202-03D0-3D29-4693156EA24B}"/>
              </a:ext>
            </a:extLst>
          </p:cNvPr>
          <p:cNvSpPr/>
          <p:nvPr/>
        </p:nvSpPr>
        <p:spPr bwMode="auto">
          <a:xfrm>
            <a:off x="10859107" y="2149351"/>
            <a:ext cx="380826" cy="43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423658-F8F2-7B84-FF08-FA67246839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69093"/>
            <a:ext cx="11520000" cy="91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180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0F0BE-DCA8-C4BA-E853-47194F121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59" y="692696"/>
            <a:ext cx="10041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622F2-097B-15F8-7717-8DC5A7FB1C5D}"/>
              </a:ext>
            </a:extLst>
          </p:cNvPr>
          <p:cNvSpPr/>
          <p:nvPr/>
        </p:nvSpPr>
        <p:spPr bwMode="auto">
          <a:xfrm>
            <a:off x="5979821" y="3221696"/>
            <a:ext cx="1850546" cy="110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74B674-BAE2-18DF-B8BF-EDCECB0AB1DC}"/>
              </a:ext>
            </a:extLst>
          </p:cNvPr>
          <p:cNvSpPr/>
          <p:nvPr/>
        </p:nvSpPr>
        <p:spPr bwMode="auto">
          <a:xfrm>
            <a:off x="7171540" y="5730621"/>
            <a:ext cx="758410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1739EF-6AC8-FAD4-F866-B12ADF315500}"/>
              </a:ext>
            </a:extLst>
          </p:cNvPr>
          <p:cNvSpPr/>
          <p:nvPr/>
        </p:nvSpPr>
        <p:spPr bwMode="auto">
          <a:xfrm>
            <a:off x="9597930" y="5730621"/>
            <a:ext cx="290444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5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F0D69-5B65-611C-7FE2-5C29D0C2F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465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F484E-736A-50E1-7285-778FBD6DB8D6}"/>
              </a:ext>
            </a:extLst>
          </p:cNvPr>
          <p:cNvSpPr/>
          <p:nvPr/>
        </p:nvSpPr>
        <p:spPr bwMode="auto">
          <a:xfrm>
            <a:off x="5370563" y="2588182"/>
            <a:ext cx="688398" cy="36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41236-0EBB-B079-B107-7030AB1016B0}"/>
              </a:ext>
            </a:extLst>
          </p:cNvPr>
          <p:cNvSpPr/>
          <p:nvPr/>
        </p:nvSpPr>
        <p:spPr bwMode="auto">
          <a:xfrm>
            <a:off x="2961169" y="4270790"/>
            <a:ext cx="312908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035A6-32DB-7CFA-75D1-3FC29D4DC878}"/>
              </a:ext>
            </a:extLst>
          </p:cNvPr>
          <p:cNvSpPr/>
          <p:nvPr/>
        </p:nvSpPr>
        <p:spPr bwMode="auto">
          <a:xfrm>
            <a:off x="4079776" y="5945573"/>
            <a:ext cx="766665" cy="36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0DF59-3D52-6005-3020-19DF64E1C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92" y="917127"/>
            <a:ext cx="10226416" cy="356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283ED-84F1-5E81-5AF7-EB35846AD68D}"/>
              </a:ext>
            </a:extLst>
          </p:cNvPr>
          <p:cNvSpPr/>
          <p:nvPr/>
        </p:nvSpPr>
        <p:spPr bwMode="auto">
          <a:xfrm>
            <a:off x="9408368" y="2933817"/>
            <a:ext cx="1626901" cy="495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9B06D-B1B9-F90E-F4EC-2A2D92D7E4C4}"/>
              </a:ext>
            </a:extLst>
          </p:cNvPr>
          <p:cNvSpPr/>
          <p:nvPr/>
        </p:nvSpPr>
        <p:spPr bwMode="auto">
          <a:xfrm>
            <a:off x="1847528" y="3861048"/>
            <a:ext cx="1056793" cy="495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37</cp:revision>
  <dcterms:created xsi:type="dcterms:W3CDTF">2015-09-16T06:52:26Z</dcterms:created>
  <dcterms:modified xsi:type="dcterms:W3CDTF">2023-05-27T07:38:37Z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