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2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276872"/>
            <a:ext cx="6238095" cy="8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356992"/>
            <a:ext cx="8942857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8FCBF-B793-EC8A-B2BC-815E02BF1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94" y="712811"/>
            <a:ext cx="11520000" cy="320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63C83-8A3C-DD25-83A4-6D85088F78C9}"/>
              </a:ext>
            </a:extLst>
          </p:cNvPr>
          <p:cNvSpPr/>
          <p:nvPr/>
        </p:nvSpPr>
        <p:spPr bwMode="auto">
          <a:xfrm>
            <a:off x="1631504" y="3202848"/>
            <a:ext cx="3769293" cy="496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4E0B5F9-A63C-15C3-2E3E-6BE0B4CD77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17032"/>
            <a:ext cx="11520000" cy="327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573BDB-28A7-5B92-3411-7469ED80E1FE}"/>
              </a:ext>
            </a:extLst>
          </p:cNvPr>
          <p:cNvSpPr/>
          <p:nvPr/>
        </p:nvSpPr>
        <p:spPr bwMode="auto">
          <a:xfrm>
            <a:off x="1521412" y="5117984"/>
            <a:ext cx="4549987" cy="48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B43EE0-0CF3-0311-DA1E-AE1F0E32494B}"/>
              </a:ext>
            </a:extLst>
          </p:cNvPr>
          <p:cNvSpPr/>
          <p:nvPr/>
        </p:nvSpPr>
        <p:spPr bwMode="auto">
          <a:xfrm>
            <a:off x="3520752" y="6175846"/>
            <a:ext cx="1614544" cy="57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7A103-4EC1-6886-1A73-397241453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08" y="764704"/>
            <a:ext cx="11520000" cy="477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5D36AF-EFD8-A676-C304-1B4B3324CA1A}"/>
              </a:ext>
            </a:extLst>
          </p:cNvPr>
          <p:cNvSpPr/>
          <p:nvPr/>
        </p:nvSpPr>
        <p:spPr bwMode="auto">
          <a:xfrm>
            <a:off x="911424" y="2708920"/>
            <a:ext cx="65662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4C18D2-33A5-4D28-48A3-A9E652E7EE00}"/>
              </a:ext>
            </a:extLst>
          </p:cNvPr>
          <p:cNvSpPr/>
          <p:nvPr/>
        </p:nvSpPr>
        <p:spPr bwMode="auto">
          <a:xfrm>
            <a:off x="2910764" y="4221088"/>
            <a:ext cx="3342736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8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47ADC-8851-D059-26C7-B1621E6CA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822085"/>
            <a:ext cx="1152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C6155-433C-A853-9537-1B5210307710}"/>
              </a:ext>
            </a:extLst>
          </p:cNvPr>
          <p:cNvSpPr/>
          <p:nvPr/>
        </p:nvSpPr>
        <p:spPr bwMode="auto">
          <a:xfrm>
            <a:off x="897940" y="2174017"/>
            <a:ext cx="6206172" cy="60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DC6155-433C-A853-9537-1B5210307710}"/>
              </a:ext>
            </a:extLst>
          </p:cNvPr>
          <p:cNvSpPr/>
          <p:nvPr/>
        </p:nvSpPr>
        <p:spPr bwMode="auto">
          <a:xfrm>
            <a:off x="2135560" y="3068960"/>
            <a:ext cx="3960440" cy="60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0493D-0C86-E9F3-2F62-3B46AB122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520000" cy="479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62E48-D4E9-0F53-E641-9FD3A5F31894}"/>
              </a:ext>
            </a:extLst>
          </p:cNvPr>
          <p:cNvSpPr/>
          <p:nvPr/>
        </p:nvSpPr>
        <p:spPr bwMode="auto">
          <a:xfrm>
            <a:off x="873340" y="2573624"/>
            <a:ext cx="82223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D66C69-1BFB-1A65-97CE-101BFBDDC18F}"/>
              </a:ext>
            </a:extLst>
          </p:cNvPr>
          <p:cNvSpPr/>
          <p:nvPr/>
        </p:nvSpPr>
        <p:spPr bwMode="auto">
          <a:xfrm>
            <a:off x="2872680" y="4157800"/>
            <a:ext cx="327072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7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281FF-A075-3926-6A78-E89F894CE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520000" cy="502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8B836-D10D-5B32-EF0B-60067D6EA298}"/>
              </a:ext>
            </a:extLst>
          </p:cNvPr>
          <p:cNvSpPr/>
          <p:nvPr/>
        </p:nvSpPr>
        <p:spPr bwMode="auto">
          <a:xfrm>
            <a:off x="873340" y="2780929"/>
            <a:ext cx="587073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F41052-2BF5-D001-EEAF-D0DEC7E8C137}"/>
              </a:ext>
            </a:extLst>
          </p:cNvPr>
          <p:cNvSpPr/>
          <p:nvPr/>
        </p:nvSpPr>
        <p:spPr bwMode="auto">
          <a:xfrm>
            <a:off x="2903048" y="4365104"/>
            <a:ext cx="297692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43BFD-43EF-FAAC-51C1-C056799D9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25" y="730887"/>
            <a:ext cx="11520000" cy="333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1F08A-62EB-661C-53A7-FB6937F0F22A}"/>
              </a:ext>
            </a:extLst>
          </p:cNvPr>
          <p:cNvSpPr/>
          <p:nvPr/>
        </p:nvSpPr>
        <p:spPr bwMode="auto">
          <a:xfrm>
            <a:off x="1416957" y="3181117"/>
            <a:ext cx="4911900" cy="49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C8C1CF1-1C84-6B11-6438-0A9EF6A07B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957" y="3861048"/>
            <a:ext cx="11520000" cy="2364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58C11E-7A30-E109-3C85-54C194F2840A}"/>
              </a:ext>
            </a:extLst>
          </p:cNvPr>
          <p:cNvSpPr/>
          <p:nvPr/>
        </p:nvSpPr>
        <p:spPr bwMode="auto">
          <a:xfrm>
            <a:off x="1378873" y="5252763"/>
            <a:ext cx="4982035" cy="486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1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72204-9D63-D565-3B6C-CE7C9B68A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819236"/>
            <a:ext cx="11520000" cy="239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E3115-2204-72B8-7CAC-6EF01FD14CEC}"/>
              </a:ext>
            </a:extLst>
          </p:cNvPr>
          <p:cNvSpPr/>
          <p:nvPr/>
        </p:nvSpPr>
        <p:spPr bwMode="auto">
          <a:xfrm>
            <a:off x="911424" y="2276872"/>
            <a:ext cx="5702115" cy="4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5BB22CD-8536-0D17-E6F5-A533384304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05" y="2996952"/>
            <a:ext cx="11520000" cy="349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38CE0C-23BB-C365-881A-15566CA30437}"/>
              </a:ext>
            </a:extLst>
          </p:cNvPr>
          <p:cNvSpPr/>
          <p:nvPr/>
        </p:nvSpPr>
        <p:spPr bwMode="auto">
          <a:xfrm>
            <a:off x="906421" y="4485115"/>
            <a:ext cx="6998260" cy="53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6852D7-B114-5855-412E-18906815BEA0}"/>
              </a:ext>
            </a:extLst>
          </p:cNvPr>
          <p:cNvSpPr/>
          <p:nvPr/>
        </p:nvSpPr>
        <p:spPr bwMode="auto">
          <a:xfrm>
            <a:off x="2905761" y="5534461"/>
            <a:ext cx="4278840" cy="4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31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88696-F361-7E80-2CD7-1E2407664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795712"/>
            <a:ext cx="11520000" cy="243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42FC8-B49A-C360-1CB7-E606A74E25F3}"/>
              </a:ext>
            </a:extLst>
          </p:cNvPr>
          <p:cNvSpPr/>
          <p:nvPr/>
        </p:nvSpPr>
        <p:spPr bwMode="auto">
          <a:xfrm>
            <a:off x="911424" y="2276872"/>
            <a:ext cx="6782236" cy="61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3EBD4C4-7AD3-F35D-F3BF-6F11187BC7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90" y="2892664"/>
            <a:ext cx="11520000" cy="2609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882270-EE87-1FCB-A253-BFE974E2418F}"/>
              </a:ext>
            </a:extLst>
          </p:cNvPr>
          <p:cNvSpPr/>
          <p:nvPr/>
        </p:nvSpPr>
        <p:spPr bwMode="auto">
          <a:xfrm>
            <a:off x="876806" y="4473602"/>
            <a:ext cx="7862356" cy="516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7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36</cp:revision>
  <dcterms:created xsi:type="dcterms:W3CDTF">2015-09-16T06:52:26Z</dcterms:created>
  <dcterms:modified xsi:type="dcterms:W3CDTF">2023-05-27T06:45:24Z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