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90" r:id="rId6"/>
    <p:sldId id="372" r:id="rId7"/>
    <p:sldId id="376" r:id="rId8"/>
    <p:sldId id="378" r:id="rId9"/>
    <p:sldId id="380" r:id="rId10"/>
    <p:sldId id="384" r:id="rId11"/>
    <p:sldId id="385" r:id="rId12"/>
    <p:sldId id="386" r:id="rId13"/>
    <p:sldId id="387" r:id="rId14"/>
    <p:sldId id="389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3" name="yt_shape_1150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e4b04d1-cbaa-4233-b5a2-4ea8930d88f5.png&quot;}"/>
            </a:endParaRPr>
          </a:p>
        </p:txBody>
      </p:sp>
      <p:sp>
        <p:nvSpPr>
          <p:cNvPr id="11504" name="yt_shape_11504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利用平方差公式分解因式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即两个数的平方差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等于这两个数的和与这两个数的差的积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505" name="yt_shape_11505"/>
          <p:cNvSpPr txBox="1"/>
          <p:nvPr/>
        </p:nvSpPr>
        <p:spPr>
          <a:xfrm>
            <a:off x="540000" y="2612595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必须进行到每一个多项式因式都不能再分解为止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24863">
            <a:extLst>
              <a:ext uri="{FF2B5EF4-FFF2-40B4-BE49-F238E27FC236}">
                <a16:creationId xmlns:a16="http://schemas.microsoft.com/office/drawing/2014/main" id="{72FA6687-F849-BFD6-87AF-6D15F1D4133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7327C4-0318-F660-9292-AEE6BA6224AE}"/>
              </a:ext>
            </a:extLst>
          </p:cNvPr>
          <p:cNvSpPr txBox="1"/>
          <p:nvPr/>
        </p:nvSpPr>
        <p:spPr>
          <a:xfrm>
            <a:off x="5834908" y="160635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0" name="yt_shape_11550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把下列多项式分解因式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551" name="yt_shape_11551"/>
          <p:cNvSpPr txBox="1"/>
          <p:nvPr/>
        </p:nvSpPr>
        <p:spPr>
          <a:xfrm>
            <a:off x="540000" y="1379303"/>
            <a:ext cx="3076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52" name="yt_shape_11552"/>
          <p:cNvSpPr txBox="1"/>
          <p:nvPr/>
        </p:nvSpPr>
        <p:spPr>
          <a:xfrm>
            <a:off x="540000" y="1858606"/>
            <a:ext cx="512640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53" name="yt_shape_11553"/>
          <p:cNvSpPr txBox="1"/>
          <p:nvPr/>
        </p:nvSpPr>
        <p:spPr>
          <a:xfrm>
            <a:off x="540000" y="2818041"/>
            <a:ext cx="1777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54" name="yt_shape_11554"/>
          <p:cNvSpPr txBox="1"/>
          <p:nvPr/>
        </p:nvSpPr>
        <p:spPr>
          <a:xfrm>
            <a:off x="540000" y="3297344"/>
            <a:ext cx="543578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55" name="yt_shape_11555"/>
          <p:cNvSpPr txBox="1"/>
          <p:nvPr/>
        </p:nvSpPr>
        <p:spPr>
          <a:xfrm>
            <a:off x="540000" y="4256779"/>
            <a:ext cx="43249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56" name="yt_shape_11556"/>
          <p:cNvSpPr txBox="1"/>
          <p:nvPr/>
        </p:nvSpPr>
        <p:spPr>
          <a:xfrm>
            <a:off x="540000" y="4736082"/>
            <a:ext cx="793165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）][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52" grpId="0" build="allAtOnce"/>
      <p:bldP spid="11554" grpId="0" build="allAtOnce"/>
      <p:bldP spid="1155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7" name="yt_shape_1155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的圆形钢板上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挖去半径为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的四个小圆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利用因式分解计算当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 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时剩余部分的面积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558" name="yt_image_115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4791" y="2011799"/>
            <a:ext cx="104241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0" name="yt_shape_11560"/>
          <p:cNvSpPr txBox="1"/>
          <p:nvPr/>
        </p:nvSpPr>
        <p:spPr>
          <a:xfrm>
            <a:off x="540000" y="3104773"/>
            <a:ext cx="444352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剩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61" name="yt_shape_11561"/>
          <p:cNvSpPr txBox="1"/>
          <p:nvPr/>
        </p:nvSpPr>
        <p:spPr>
          <a:xfrm>
            <a:off x="540000" y="5504602"/>
            <a:ext cx="4940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剩余部分的面积约为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84cm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60" grpId="0" build="allAtOnce"/>
      <p:bldP spid="1156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2" name="yt_shape_11562"/>
          <p:cNvSpPr txBox="1"/>
          <p:nvPr/>
        </p:nvSpPr>
        <p:spPr>
          <a:xfrm>
            <a:off x="540000" y="900000"/>
            <a:ext cx="67197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000" y="1379303"/>
            <a:ext cx="553997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为整数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也为整数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能被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63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4" name="yt_shape_1156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c88a31b-2397-4540-ad28-acd588b38a93.png&quot;}"/>
            </a:endParaRPr>
          </a:p>
        </p:txBody>
      </p:sp>
      <p:sp>
        <p:nvSpPr>
          <p:cNvPr id="11565" name="yt_shape_11565"/>
          <p:cNvSpPr txBox="1"/>
          <p:nvPr/>
        </p:nvSpPr>
        <p:spPr>
          <a:xfrm>
            <a:off x="540000" y="1653160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566" name="yt_shape_11566"/>
          <p:cNvSpPr txBox="1"/>
          <p:nvPr/>
        </p:nvSpPr>
        <p:spPr>
          <a:xfrm>
            <a:off x="540000" y="2132463"/>
            <a:ext cx="374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567" name="yt_shape_11567"/>
          <p:cNvSpPr txBox="1"/>
          <p:nvPr/>
        </p:nvSpPr>
        <p:spPr>
          <a:xfrm>
            <a:off x="540000" y="2611766"/>
            <a:ext cx="42896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568" name="yt_shape_11568"/>
          <p:cNvSpPr txBox="1"/>
          <p:nvPr/>
        </p:nvSpPr>
        <p:spPr>
          <a:xfrm>
            <a:off x="540000" y="3091069"/>
            <a:ext cx="48362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569" name="yt_shape_11569"/>
          <p:cNvSpPr txBox="1"/>
          <p:nvPr/>
        </p:nvSpPr>
        <p:spPr>
          <a:xfrm>
            <a:off x="540000" y="3570372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</a:p>
        </p:txBody>
      </p:sp>
      <p:sp>
        <p:nvSpPr>
          <p:cNvPr id="11570" name="yt_shape_11570"/>
          <p:cNvSpPr txBox="1"/>
          <p:nvPr/>
        </p:nvSpPr>
        <p:spPr>
          <a:xfrm>
            <a:off x="540000" y="4033196"/>
            <a:ext cx="83837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571" name="yt_shape_11571"/>
          <p:cNvSpPr txBox="1"/>
          <p:nvPr/>
        </p:nvSpPr>
        <p:spPr>
          <a:xfrm>
            <a:off x="540000" y="4512499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72" name="yt_shape_11572"/>
          <p:cNvSpPr txBox="1"/>
          <p:nvPr/>
        </p:nvSpPr>
        <p:spPr>
          <a:xfrm>
            <a:off x="540000" y="4991802"/>
            <a:ext cx="754052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25050">
            <a:extLst>
              <a:ext uri="{FF2B5EF4-FFF2-40B4-BE49-F238E27FC236}">
                <a16:creationId xmlns:a16="http://schemas.microsoft.com/office/drawing/2014/main" id="{3B0A6522-1D1E-CA2E-E434-BF5EBEB65EE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664083-5421-2891-9D26-A23F167304CD}"/>
              </a:ext>
            </a:extLst>
          </p:cNvPr>
          <p:cNvSpPr txBox="1"/>
          <p:nvPr/>
        </p:nvSpPr>
        <p:spPr>
          <a:xfrm>
            <a:off x="4039327" y="3986390"/>
            <a:ext cx="4512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" grpId="0" build="allAtOnce"/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3" name="yt_shape_11573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d4a23e03-73c5-46cb-b7c9-6da1f340b5a9.png&quot;}"/>
            </a:endParaRPr>
          </a:p>
        </p:txBody>
      </p:sp>
      <p:sp>
        <p:nvSpPr>
          <p:cNvPr id="11574" name="yt_shape_11574"/>
          <p:cNvSpPr txBox="1"/>
          <p:nvPr/>
        </p:nvSpPr>
        <p:spPr>
          <a:xfrm>
            <a:off x="540000" y="1365004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用平方差公式分解因式的方法步骤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将二项式写成两个数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的平方差的形式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分解的结果是这两个数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的和与这两个数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的差的积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并化简这两个因式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化简后能分解因式的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应继续分解因式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直至每个因式都不能再分解为止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25069">
            <a:extLst>
              <a:ext uri="{FF2B5EF4-FFF2-40B4-BE49-F238E27FC236}">
                <a16:creationId xmlns:a16="http://schemas.microsoft.com/office/drawing/2014/main" id="{1090939B-689B-28C8-A1EE-6FAB97B70FE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662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6" name="yt_shape_11506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466df91-2be0-49ee-a778-289ea8cea2a9.png&quot;}"/>
            </a:endParaRPr>
          </a:p>
        </p:txBody>
      </p:sp>
      <p:sp>
        <p:nvSpPr>
          <p:cNvPr id="11507" name="yt_shape_11507"/>
          <p:cNvSpPr txBox="1"/>
          <p:nvPr/>
        </p:nvSpPr>
        <p:spPr>
          <a:xfrm>
            <a:off x="540000" y="1662201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运用平方差公式分解因式</a:t>
            </a:r>
          </a:p>
        </p:txBody>
      </p:sp>
      <p:sp>
        <p:nvSpPr>
          <p:cNvPr id="11508" name="yt_shape_11508"/>
          <p:cNvSpPr txBox="1"/>
          <p:nvPr/>
        </p:nvSpPr>
        <p:spPr>
          <a:xfrm>
            <a:off x="540000" y="2161766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下列多项式能用平方差公式分解的是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09" name="yt_table_1150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487916"/>
              </p:ext>
            </p:extLst>
          </p:nvPr>
        </p:nvGraphicFramePr>
        <p:xfrm>
          <a:off x="540000" y="2793433"/>
          <a:ext cx="6553518" cy="848742"/>
        </p:xfrm>
        <a:graphic>
          <a:graphicData uri="http://schemas.openxmlformats.org/drawingml/2006/table">
            <a:tbl>
              <a:tblPr/>
              <a:tblGrid>
                <a:gridCol w="4369118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p:sp>
        <p:nvSpPr>
          <p:cNvPr id="11511" name="yt_shape_11511"/>
          <p:cNvSpPr txBox="1"/>
          <p:nvPr/>
        </p:nvSpPr>
        <p:spPr>
          <a:xfrm>
            <a:off x="540000" y="3692775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12" name="yt_table_1151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509230"/>
              </p:ext>
            </p:extLst>
          </p:nvPr>
        </p:nvGraphicFramePr>
        <p:xfrm>
          <a:off x="540000" y="4324442"/>
          <a:ext cx="7788593" cy="848742"/>
        </p:xfrm>
        <a:graphic>
          <a:graphicData uri="http://schemas.openxmlformats.org/drawingml/2006/table">
            <a:tbl>
              <a:tblPr/>
              <a:tblGrid>
                <a:gridCol w="4369118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3419475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pic>
        <p:nvPicPr>
          <p:cNvPr id="3" name="yt_shape_1685210824888">
            <a:extLst>
              <a:ext uri="{FF2B5EF4-FFF2-40B4-BE49-F238E27FC236}">
                <a16:creationId xmlns:a16="http://schemas.microsoft.com/office/drawing/2014/main" id="{AED75218-9578-4299-E127-FA25D1A9BF4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824904">
            <a:extLst>
              <a:ext uri="{FF2B5EF4-FFF2-40B4-BE49-F238E27FC236}">
                <a16:creationId xmlns:a16="http://schemas.microsoft.com/office/drawing/2014/main" id="{51D30F70-4C3A-2960-9B99-A8F3D01248A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138AF1-935E-68D4-31A4-11963216627F}"/>
              </a:ext>
            </a:extLst>
          </p:cNvPr>
          <p:cNvSpPr txBox="1"/>
          <p:nvPr/>
        </p:nvSpPr>
        <p:spPr>
          <a:xfrm>
            <a:off x="6241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12CFA5-21FB-C48B-B6F3-C29669E4B5D6}"/>
              </a:ext>
            </a:extLst>
          </p:cNvPr>
          <p:cNvSpPr txBox="1"/>
          <p:nvPr/>
        </p:nvSpPr>
        <p:spPr>
          <a:xfrm>
            <a:off x="4039327" y="36459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4" name="yt_shape_11514"/>
          <p:cNvSpPr txBox="1"/>
          <p:nvPr/>
        </p:nvSpPr>
        <p:spPr>
          <a:xfrm>
            <a:off x="540000" y="900000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下列因式分解中不正确的是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15" name="yt_table_1151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543431"/>
              </p:ext>
            </p:extLst>
          </p:nvPr>
        </p:nvGraphicFramePr>
        <p:xfrm>
          <a:off x="540000" y="1531667"/>
          <a:ext cx="4587875" cy="1697484"/>
        </p:xfrm>
        <a:graphic>
          <a:graphicData uri="http://schemas.openxmlformats.org/drawingml/2006/table">
            <a:tbl>
              <a:tblPr/>
              <a:tblGrid>
                <a:gridCol w="4587875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8632A23-8035-4F5F-7D05-DDF337691737}"/>
              </a:ext>
            </a:extLst>
          </p:cNvPr>
          <p:cNvSpPr txBox="1"/>
          <p:nvPr/>
        </p:nvSpPr>
        <p:spPr>
          <a:xfrm>
            <a:off x="5021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7" name="yt_shape_11517"/>
          <p:cNvSpPr txBox="1"/>
          <p:nvPr/>
        </p:nvSpPr>
        <p:spPr>
          <a:xfrm>
            <a:off x="540000" y="900000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把下列多项式分解因式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518" name="yt_shape_11518"/>
          <p:cNvSpPr txBox="1"/>
          <p:nvPr/>
        </p:nvSpPr>
        <p:spPr>
          <a:xfrm>
            <a:off x="540000" y="1379303"/>
            <a:ext cx="2152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19" name="yt_shape_11519"/>
          <p:cNvSpPr txBox="1"/>
          <p:nvPr/>
        </p:nvSpPr>
        <p:spPr>
          <a:xfrm>
            <a:off x="540000" y="1858606"/>
            <a:ext cx="468237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20" name="yt_shape_11520"/>
          <p:cNvSpPr txBox="1"/>
          <p:nvPr/>
        </p:nvSpPr>
        <p:spPr>
          <a:xfrm>
            <a:off x="540000" y="2818041"/>
            <a:ext cx="2067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21" name="yt_shape_11521"/>
          <p:cNvSpPr txBox="1"/>
          <p:nvPr/>
        </p:nvSpPr>
        <p:spPr>
          <a:xfrm>
            <a:off x="540000" y="3297344"/>
            <a:ext cx="456375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22" name="yt_shape_11522"/>
          <p:cNvSpPr txBox="1"/>
          <p:nvPr/>
        </p:nvSpPr>
        <p:spPr>
          <a:xfrm>
            <a:off x="540000" y="4256779"/>
            <a:ext cx="33839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23" name="yt_shape_11523"/>
          <p:cNvSpPr txBox="1"/>
          <p:nvPr/>
        </p:nvSpPr>
        <p:spPr>
          <a:xfrm>
            <a:off x="540000" y="4736082"/>
            <a:ext cx="512640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19" grpId="0" build="allAtOnce"/>
      <p:bldP spid="11521" grpId="0" build="allAtOnce"/>
      <p:bldP spid="1152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4" name="yt_shape_11524"/>
          <p:cNvSpPr txBox="1"/>
          <p:nvPr/>
        </p:nvSpPr>
        <p:spPr>
          <a:xfrm>
            <a:off x="540000" y="900000"/>
            <a:ext cx="41357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25" name="yt_shape_11525"/>
          <p:cNvSpPr txBox="1"/>
          <p:nvPr/>
        </p:nvSpPr>
        <p:spPr>
          <a:xfrm>
            <a:off x="540000" y="1379303"/>
            <a:ext cx="632224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6" name="yt_shape_11526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运用平方差公式分解因式解决问题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7" name="yt_shape_11527"/>
              <p:cNvSpPr txBox="1"/>
              <p:nvPr/>
            </p:nvSpPr>
            <p:spPr>
              <a:xfrm>
                <a:off x="540000" y="1399565"/>
                <a:ext cx="914628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7" name="yt_shape_1152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146286" cy="1070934"/>
              </a:xfrm>
              <a:prstGeom prst="rect">
                <a:avLst/>
              </a:prstGeom>
              <a:blipFill>
                <a:blip r:embed="rId2"/>
                <a:stretch>
                  <a:fillRect l="-2067" r="-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29" name="yt_shape_11529"/>
          <p:cNvSpPr txBox="1"/>
          <p:nvPr/>
        </p:nvSpPr>
        <p:spPr>
          <a:xfrm>
            <a:off x="540119" y="2521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24946">
            <a:extLst>
              <a:ext uri="{FF2B5EF4-FFF2-40B4-BE49-F238E27FC236}">
                <a16:creationId xmlns:a16="http://schemas.microsoft.com/office/drawing/2014/main" id="{4703D61C-4369-1C13-074D-6A987AD15D1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1637CA-BE8D-16E8-7262-6B10B4379601}"/>
              </a:ext>
            </a:extLst>
          </p:cNvPr>
          <p:cNvSpPr txBox="1"/>
          <p:nvPr/>
        </p:nvSpPr>
        <p:spPr>
          <a:xfrm>
            <a:off x="8822020" y="1352759"/>
            <a:ext cx="637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A319E-E21D-213C-2B51-31A475A04B60}"/>
              </a:ext>
            </a:extLst>
          </p:cNvPr>
          <p:cNvSpPr txBox="1"/>
          <p:nvPr/>
        </p:nvSpPr>
        <p:spPr>
          <a:xfrm>
            <a:off x="6382405" y="2949969"/>
            <a:ext cx="419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1" name="yt_shape_11531"/>
          <p:cNvSpPr txBox="1"/>
          <p:nvPr/>
        </p:nvSpPr>
        <p:spPr>
          <a:xfrm>
            <a:off x="540000" y="1466174"/>
            <a:ext cx="28212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532" name="yt_shape_11532"/>
          <p:cNvSpPr txBox="1"/>
          <p:nvPr/>
        </p:nvSpPr>
        <p:spPr>
          <a:xfrm>
            <a:off x="540000" y="1945477"/>
            <a:ext cx="615553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33" name="yt_shape_11533"/>
          <p:cNvSpPr txBox="1"/>
          <p:nvPr/>
        </p:nvSpPr>
        <p:spPr>
          <a:xfrm>
            <a:off x="540000" y="3385043"/>
            <a:ext cx="3898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34" name="yt_shape_11534"/>
          <p:cNvSpPr txBox="1"/>
          <p:nvPr/>
        </p:nvSpPr>
        <p:spPr>
          <a:xfrm>
            <a:off x="540000" y="3916254"/>
            <a:ext cx="584775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3768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530">
            <a:extLst>
              <a:ext uri="{FF2B5EF4-FFF2-40B4-BE49-F238E27FC236}">
                <a16:creationId xmlns:a16="http://schemas.microsoft.com/office/drawing/2014/main" id="{D38AF757-72D8-42CF-ADE6-A2F96F823F8D}"/>
              </a:ext>
            </a:extLst>
          </p:cNvPr>
          <p:cNvSpPr txBox="1"/>
          <p:nvPr/>
        </p:nvSpPr>
        <p:spPr>
          <a:xfrm>
            <a:off x="540000" y="936083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利用因式分解计算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32" grpId="0" build="allAtOnce"/>
      <p:bldP spid="1153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5" name="yt_shape_11535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因式分解不彻底而出错</a:t>
            </a:r>
          </a:p>
        </p:txBody>
      </p:sp>
      <p:sp>
        <p:nvSpPr>
          <p:cNvPr id="11536" name="yt_shape_11536"/>
          <p:cNvSpPr txBox="1"/>
          <p:nvPr/>
        </p:nvSpPr>
        <p:spPr>
          <a:xfrm>
            <a:off x="540000" y="1399565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把多项式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因式分解为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37" name="yt_table_1153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807759"/>
              </p:ext>
            </p:extLst>
          </p:nvPr>
        </p:nvGraphicFramePr>
        <p:xfrm>
          <a:off x="540000" y="2031232"/>
          <a:ext cx="4927600" cy="1697484"/>
        </p:xfrm>
        <a:graphic>
          <a:graphicData uri="http://schemas.openxmlformats.org/drawingml/2006/table">
            <a:tbl>
              <a:tblPr/>
              <a:tblGrid>
                <a:gridCol w="492760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pic>
        <p:nvPicPr>
          <p:cNvPr id="3" name="yt_shape_1685210824976">
            <a:extLst>
              <a:ext uri="{FF2B5EF4-FFF2-40B4-BE49-F238E27FC236}">
                <a16:creationId xmlns:a16="http://schemas.microsoft.com/office/drawing/2014/main" id="{5E5E43B4-3F1B-1A20-6B0C-DE934187B2D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252673-3782-7224-F133-3664DF438E5E}"/>
              </a:ext>
            </a:extLst>
          </p:cNvPr>
          <p:cNvSpPr txBox="1"/>
          <p:nvPr/>
        </p:nvSpPr>
        <p:spPr>
          <a:xfrm>
            <a:off x="5123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9" name="yt_shape_11539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408f4cd-20fc-4344-aedf-98646a79ef4f.png&quot;}"/>
            </a:endParaRPr>
          </a:p>
        </p:txBody>
      </p:sp>
      <p:sp>
        <p:nvSpPr>
          <p:cNvPr id="11540" name="yt_shape_11540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25A1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里能填的符号有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＋、＋，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＋、－，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－、－，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－、＋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所填符号能利用平方差公式进行因式分解的有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41" name="yt_table_1154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240038"/>
              </p:ext>
            </p:extLst>
          </p:nvPr>
        </p:nvGraphicFramePr>
        <p:xfrm>
          <a:off x="540000" y="276495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543" name="yt_shape_11543"/>
              <p:cNvSpPr txBox="1"/>
              <p:nvPr/>
            </p:nvSpPr>
            <p:spPr>
              <a:xfrm>
                <a:off x="540000" y="3240024"/>
                <a:ext cx="6846874" cy="734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543" name="yt_shape_1154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0024"/>
                <a:ext cx="6846874" cy="734112"/>
              </a:xfrm>
              <a:prstGeom prst="rect">
                <a:avLst/>
              </a:prstGeom>
              <a:blipFill>
                <a:blip r:embed="rId2"/>
                <a:stretch>
                  <a:fillRect l="-2760" r="-1692" b="-1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45" name="yt_table_1154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849053"/>
              </p:ext>
            </p:extLst>
          </p:nvPr>
        </p:nvGraphicFramePr>
        <p:xfrm>
          <a:off x="540000" y="4177288"/>
          <a:ext cx="88004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sp>
        <p:nvSpPr>
          <p:cNvPr id="11547" name="yt_shape_11547"/>
          <p:cNvSpPr txBox="1"/>
          <p:nvPr/>
        </p:nvSpPr>
        <p:spPr>
          <a:xfrm>
            <a:off x="540119" y="4652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许昌市实验中学期中卷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若一个正整数能表示为两个连续奇数的平方差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则称这个正整数为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下列正整数中能称为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48" name="yt_table_1154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999903"/>
              </p:ext>
            </p:extLst>
          </p:nvPr>
        </p:nvGraphicFramePr>
        <p:xfrm>
          <a:off x="540000" y="5764152"/>
          <a:ext cx="91052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pic>
        <p:nvPicPr>
          <p:cNvPr id="3" name="yt_shape_1685210825006">
            <a:extLst>
              <a:ext uri="{FF2B5EF4-FFF2-40B4-BE49-F238E27FC236}">
                <a16:creationId xmlns:a16="http://schemas.microsoft.com/office/drawing/2014/main" id="{B383E9ED-C06E-640D-87B4-694F33EBAA8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73DBB4-0A62-CE61-A59E-E4B51F5D196C}"/>
              </a:ext>
            </a:extLst>
          </p:cNvPr>
          <p:cNvSpPr txBox="1"/>
          <p:nvPr/>
        </p:nvSpPr>
        <p:spPr>
          <a:xfrm>
            <a:off x="10508507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4A841D-E7EE-3DEF-CC1C-78553B1B2F7F}"/>
              </a:ext>
            </a:extLst>
          </p:cNvPr>
          <p:cNvSpPr txBox="1"/>
          <p:nvPr/>
        </p:nvSpPr>
        <p:spPr>
          <a:xfrm>
            <a:off x="6417846" y="3193218"/>
            <a:ext cx="383286" cy="8206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FE504F-CAE9-20EA-691B-DCBF4E4801CC}"/>
              </a:ext>
            </a:extLst>
          </p:cNvPr>
          <p:cNvSpPr txBox="1"/>
          <p:nvPr/>
        </p:nvSpPr>
        <p:spPr>
          <a:xfrm>
            <a:off x="9136907" y="50810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1373</Words>
  <Application>Microsoft Office PowerPoint</Application>
  <PresentationFormat>宽屏</PresentationFormat>
  <Paragraphs>116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2023-05-05T05:33:00Z</dcterms:created>
  <dcterms:modified xsi:type="dcterms:W3CDTF">2023-05-29T07:21:35Z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