
<file path=[Content_Types].xml><?xml version="1.0" encoding="utf-8"?>
<Types xmlns="http://schemas.openxmlformats.org/package/2006/content-types">
  <Default Extension="bin" ContentType="image/png"/>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363" r:id="rId2"/>
    <p:sldId id="364" r:id="rId3"/>
    <p:sldId id="367" r:id="rId4"/>
    <p:sldId id="368" r:id="rId5"/>
    <p:sldId id="369" r:id="rId6"/>
    <p:sldId id="375" r:id="rId7"/>
    <p:sldId id="377" r:id="rId8"/>
    <p:sldId id="382" r:id="rId9"/>
    <p:sldId id="384" r:id="rId10"/>
    <p:sldId id="385" r:id="rId11"/>
    <p:sldId id="387" r:id="rId12"/>
  </p:sldIdLst>
  <p:sldSz cx="12192000" cy="6858000"/>
  <p:notesSz cx="6858000" cy="9144000"/>
  <p:defaultTextStyle>
    <a:defPPr>
      <a:defRPr lang="zh-CN"/>
    </a:defPPr>
    <a:lvl1pPr algn="l" rtl="0" fontAlgn="base">
      <a:defRPr kern="1200">
        <a:solidFill>
          <a:schemeClr val="tx1"/>
        </a:solidFill>
        <a:latin typeface="Arial" panose="020B0604020202020204" pitchFamily="34" charset="0"/>
        <a:ea typeface="宋体" panose="02010600030101010101" pitchFamily="2" charset="-122"/>
        <a:cs typeface="+mn-cs"/>
      </a:defRPr>
    </a:lvl1pPr>
    <a:lvl2pPr marL="457200" algn="l" rtl="0" fontAlgn="base">
      <a:defRPr kern="1200">
        <a:solidFill>
          <a:schemeClr val="tx1"/>
        </a:solidFill>
        <a:latin typeface="Arial" panose="020B0604020202020204" pitchFamily="34" charset="0"/>
        <a:ea typeface="宋体" panose="02010600030101010101" pitchFamily="2" charset="-122"/>
        <a:cs typeface="+mn-cs"/>
      </a:defRPr>
    </a:lvl2pPr>
    <a:lvl3pPr marL="914400" algn="l" rtl="0" fontAlgn="base">
      <a:defRPr kern="1200">
        <a:solidFill>
          <a:schemeClr val="tx1"/>
        </a:solidFill>
        <a:latin typeface="Arial" panose="020B0604020202020204" pitchFamily="34" charset="0"/>
        <a:ea typeface="宋体" panose="02010600030101010101" pitchFamily="2" charset="-122"/>
        <a:cs typeface="+mn-cs"/>
      </a:defRPr>
    </a:lvl3pPr>
    <a:lvl4pPr marL="1371600" algn="l" rtl="0" fontAlgn="base">
      <a:defRPr kern="1200">
        <a:solidFill>
          <a:schemeClr val="tx1"/>
        </a:solidFill>
        <a:latin typeface="Arial" panose="020B0604020202020204" pitchFamily="34" charset="0"/>
        <a:ea typeface="宋体" panose="02010600030101010101" pitchFamily="2" charset="-122"/>
        <a:cs typeface="+mn-cs"/>
      </a:defRPr>
    </a:lvl4pPr>
    <a:lvl5pPr marL="1828800" algn="l" rtl="0" fontAlgn="base">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showGuides="1">
      <p:cViewPr varScale="1">
        <p:scale>
          <a:sx n="79" d="100"/>
          <a:sy n="79" d="100"/>
        </p:scale>
        <p:origin x="120" y="69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bin"/><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0.png"/><Relationship Id="rId1" Type="http://schemas.openxmlformats.org/officeDocument/2006/relationships/slideLayout" Target="../slideLayouts/slideLayout1.xml"/><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name="YTSlide_1_0_1.5_2.5_1.5_1.5_数学_0">
    <p:spTree>
      <p:nvGrpSpPr>
        <p:cNvPr id="1" name="YT"/>
        <p:cNvGrpSpPr/>
        <p:nvPr/>
      </p:nvGrpSpPr>
      <p:grpSpPr>
        <a:xfrm>
          <a:off x="0" y="0"/>
          <a:ext cx="0" cy="0"/>
          <a:chOff x="0" y="0"/>
          <a:chExt cx="0" cy="0"/>
        </a:xfrm>
      </p:grpSpPr>
      <p:sp>
        <p:nvSpPr>
          <p:cNvPr id="11309" name="yt_shape_11309"/>
          <p:cNvSpPr txBox="1"/>
          <p:nvPr/>
        </p:nvSpPr>
        <p:spPr>
          <a:xfrm>
            <a:off x="540000" y="900000"/>
            <a:ext cx="4257576" cy="702372"/>
          </a:xfrm>
          <a:prstGeom prst="rect">
            <a:avLst/>
          </a:prstGeom>
        </p:spPr>
        <p:txBody>
          <a:bodyPr vert="horz" wrap="none" lIns="0" tIns="0" rIns="0" bIns="0" rtlCol="0">
            <a:spAutoFit/>
          </a:bodyPr>
          <a:lstStyle/>
          <a:p>
            <a:pPr algn="l" eaLnBrk="1" latinLnBrk="0" hangingPunct="0">
              <a:lnSpc>
                <a:spcPct val="129999"/>
              </a:lnSpc>
            </a:pPr>
            <a:r>
              <a:rPr lang="zh-CN" altLang="zh-CN" sz="3900" b="0" i="0" u="none" spc="33200">
                <a:noFill/>
                <a:effectLst/>
                <a:latin typeface="Times New Roman" pitchFamily="39"/>
                <a:ea typeface="宋体" pitchFamily="39"/>
                <a:cs typeface="宋体" pitchFamily="39"/>
                <a:sym typeface="Finished"/>
              </a:rPr>
              <a:t>⁠</a:t>
            </a:r>
            <a:endParaRPr lang="zh-CN" altLang="zh-CN" sz="3900" b="0" i="0" u="none" spc="33200">
              <a:solidFill>
                <a:srgbClr val="1EE3CF"/>
              </a:solidFill>
              <a:effectLst/>
              <a:latin typeface="Times New Roman" pitchFamily="39"/>
              <a:ea typeface="宋体" pitchFamily="39"/>
              <a:cs typeface="宋体" pitchFamily="39"/>
              <a:sym typeface="Finished"/>
              <a:hlinkClick r:id="" action="ppaction://macro?name={&quot;type&quot;:&quot;ImageText&quot;,&quot;item&quot;:&quot;ImageText&quot;,&quot;path&quot;:&quot;\\ImageTexts\\2889d301-eb15-4038-828b-0ed032c9323a.png&quot;}"/>
            </a:endParaRPr>
          </a:p>
        </p:txBody>
      </p:sp>
      <p:sp>
        <p:nvSpPr>
          <p:cNvPr id="11310" name="yt_shape_11310"/>
          <p:cNvSpPr txBox="1"/>
          <p:nvPr/>
        </p:nvSpPr>
        <p:spPr>
          <a:xfrm>
            <a:off x="540119" y="1680182"/>
            <a:ext cx="11111999" cy="1388778"/>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spc="150" dirty="0">
                <a:solidFill>
                  <a:srgbClr val="000000"/>
                </a:solidFill>
                <a:effectLst/>
                <a:latin typeface="Times New Roman" pitchFamily="24"/>
                <a:ea typeface="宋体" pitchFamily="24"/>
                <a:cs typeface="宋体" pitchFamily="24"/>
              </a:rPr>
              <a:t>单项式除以单项式的法则</a:t>
            </a:r>
            <a:r>
              <a:rPr lang="zh-CN" altLang="zh-CN" sz="2400" b="0" i="0" u="none" spc="150" dirty="0">
                <a:solidFill>
                  <a:srgbClr val="000000"/>
                </a:solidFill>
                <a:effectLst/>
                <a:latin typeface="宋体" pitchFamily="24"/>
                <a:ea typeface="宋体" pitchFamily="24"/>
                <a:cs typeface="宋体" pitchFamily="24"/>
              </a:rPr>
              <a:t>：</a:t>
            </a:r>
            <a:r>
              <a:rPr lang="zh-CN" altLang="zh-CN" sz="2400" b="0" i="0" u="none" spc="150" dirty="0">
                <a:solidFill>
                  <a:srgbClr val="000000"/>
                </a:solidFill>
                <a:effectLst/>
                <a:latin typeface="Times New Roman" pitchFamily="24"/>
                <a:ea typeface="宋体" pitchFamily="24"/>
                <a:cs typeface="宋体" pitchFamily="24"/>
              </a:rPr>
              <a:t>单项式相除</a:t>
            </a:r>
            <a:r>
              <a:rPr lang="zh-CN" altLang="zh-CN" sz="2400" b="0" i="0" u="none" spc="150" dirty="0">
                <a:solidFill>
                  <a:srgbClr val="000000"/>
                </a:solidFill>
                <a:effectLst/>
                <a:latin typeface="宋体" pitchFamily="24"/>
                <a:ea typeface="宋体" pitchFamily="24"/>
                <a:cs typeface="宋体" pitchFamily="24"/>
              </a:rPr>
              <a:t>，</a:t>
            </a:r>
            <a:r>
              <a:rPr lang="zh-CN" altLang="zh-CN" sz="2400" b="0" i="0" u="none" spc="150" dirty="0">
                <a:solidFill>
                  <a:srgbClr val="000000"/>
                </a:solidFill>
                <a:effectLst/>
                <a:latin typeface="Times New Roman" pitchFamily="24"/>
                <a:ea typeface="宋体" pitchFamily="24"/>
                <a:cs typeface="宋体" pitchFamily="24"/>
              </a:rPr>
              <a:t>把</a:t>
            </a:r>
            <a:r>
              <a:rPr lang="zh-CN" altLang="zh-CN" sz="100" b="0" i="1" spc="150" dirty="0">
                <a:solidFill>
                  <a:srgbClr val="FF0000"/>
                </a:solidFill>
                <a:effectLst/>
                <a:latin typeface="Times New Roman" pitchFamily="24"/>
                <a:ea typeface="宋体" pitchFamily="24"/>
                <a:cs typeface="宋体" pitchFamily="24"/>
              </a:rPr>
              <a:t> </a:t>
            </a:r>
            <a:r>
              <a:rPr lang="zh-CN" altLang="zh-CN" sz="2400" b="0" i="1" u="sng" spc="150" dirty="0">
                <a:solidFill>
                  <a:srgbClr val="FF0000"/>
                </a:solidFill>
                <a:effectLst/>
                <a:uFill>
                  <a:solidFill>
                    <a:srgbClr val="000000"/>
                  </a:solidFill>
                </a:uFill>
                <a:latin typeface="Times New Roman" pitchFamily="24"/>
                <a:ea typeface="宋体" pitchFamily="24"/>
                <a:cs typeface="宋体" pitchFamily="24"/>
              </a:rPr>
              <a:t>　</a:t>
            </a:r>
            <a:r>
              <a:rPr lang="zh-CN" altLang="zh-CN" sz="2400" b="0" i="0" u="sng" spc="150" dirty="0">
                <a:solidFill>
                  <a:srgbClr val="FF0000">
                    <a:alpha val="0"/>
                  </a:srgbClr>
                </a:solidFill>
                <a:effectLst/>
                <a:uFill>
                  <a:solidFill>
                    <a:srgbClr val="000000"/>
                  </a:solidFill>
                </a:uFill>
                <a:latin typeface="Times New Roman" pitchFamily="24"/>
                <a:ea typeface="黑体" pitchFamily="24"/>
                <a:cs typeface="宋体" pitchFamily="24"/>
              </a:rPr>
              <a:t>系数</a:t>
            </a:r>
            <a:r>
              <a:rPr lang="zh-CN" altLang="zh-CN" sz="2400" b="0" i="1" u="sng" spc="150" dirty="0">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50" dirty="0">
                <a:noFill/>
                <a:effectLst/>
                <a:latin typeface="Times New Roman" pitchFamily="24"/>
                <a:ea typeface="宋体" pitchFamily="24"/>
                <a:cs typeface="宋体" pitchFamily="24"/>
              </a:rPr>
              <a:t>⁠</a:t>
            </a:r>
            <a:r>
              <a:rPr lang="zh-CN" altLang="zh-CN" sz="2400" b="0" i="0" u="none" spc="150" dirty="0">
                <a:solidFill>
                  <a:srgbClr val="000000"/>
                </a:solidFill>
                <a:effectLst/>
                <a:latin typeface="宋体" pitchFamily="24"/>
                <a:ea typeface="宋体" pitchFamily="24"/>
                <a:cs typeface="宋体" pitchFamily="24"/>
              </a:rPr>
              <a:t>、</a:t>
            </a:r>
            <a:r>
              <a:rPr lang="zh-CN" altLang="zh-CN" sz="2400" b="0" i="0" u="none" spc="150" dirty="0">
                <a:solidFill>
                  <a:srgbClr val="000000"/>
                </a:solidFill>
                <a:effectLst/>
                <a:latin typeface="Times New Roman" pitchFamily="24"/>
                <a:ea typeface="宋体" pitchFamily="24"/>
                <a:cs typeface="宋体" pitchFamily="24"/>
              </a:rPr>
              <a:t>同底数幂分别相除作为商的因式</a:t>
            </a:r>
            <a:r>
              <a:rPr lang="zh-CN" altLang="zh-CN" sz="2400" b="0" i="0" u="none" spc="150" dirty="0">
                <a:solidFill>
                  <a:srgbClr val="000000"/>
                </a:solidFill>
                <a:effectLst/>
                <a:latin typeface="宋体" pitchFamily="24"/>
                <a:ea typeface="宋体" pitchFamily="24"/>
                <a:cs typeface="宋体" pitchFamily="24"/>
              </a:rPr>
              <a:t>，</a:t>
            </a:r>
            <a:r>
              <a:rPr lang="zh-CN" altLang="zh-CN" sz="2400" b="0" i="0" u="none" spc="150" dirty="0">
                <a:solidFill>
                  <a:srgbClr val="000000"/>
                </a:solidFill>
                <a:effectLst/>
                <a:latin typeface="Times New Roman" pitchFamily="24"/>
                <a:ea typeface="宋体" pitchFamily="24"/>
                <a:cs typeface="宋体" pitchFamily="24"/>
              </a:rPr>
              <a:t>对于只在被除式中出现的字母</a:t>
            </a:r>
            <a:r>
              <a:rPr lang="zh-CN" altLang="zh-CN" sz="2400" b="0" i="0" u="none" spc="150" dirty="0">
                <a:solidFill>
                  <a:srgbClr val="000000"/>
                </a:solidFill>
                <a:effectLst/>
                <a:latin typeface="宋体" pitchFamily="24"/>
                <a:ea typeface="宋体" pitchFamily="24"/>
                <a:cs typeface="宋体" pitchFamily="24"/>
              </a:rPr>
              <a:t>，</a:t>
            </a:r>
            <a:r>
              <a:rPr lang="zh-CN" altLang="zh-CN" sz="2400" b="0" i="0" u="none" spc="150" dirty="0">
                <a:solidFill>
                  <a:srgbClr val="000000"/>
                </a:solidFill>
                <a:effectLst/>
                <a:latin typeface="Times New Roman" pitchFamily="24"/>
                <a:ea typeface="宋体" pitchFamily="24"/>
                <a:cs typeface="宋体" pitchFamily="24"/>
              </a:rPr>
              <a:t>则连同它的</a:t>
            </a:r>
            <a:r>
              <a:rPr lang="zh-CN" altLang="zh-CN" sz="100" b="0" i="1" spc="150" dirty="0">
                <a:solidFill>
                  <a:srgbClr val="FF0000"/>
                </a:solidFill>
                <a:effectLst/>
                <a:latin typeface="Times New Roman" pitchFamily="24"/>
                <a:ea typeface="宋体" pitchFamily="24"/>
                <a:cs typeface="宋体" pitchFamily="24"/>
              </a:rPr>
              <a:t> </a:t>
            </a:r>
            <a:r>
              <a:rPr lang="zh-CN" altLang="zh-CN" sz="2400" b="0" i="1" u="sng" spc="150" dirty="0">
                <a:solidFill>
                  <a:srgbClr val="FF0000"/>
                </a:solidFill>
                <a:effectLst/>
                <a:uFill>
                  <a:solidFill>
                    <a:srgbClr val="000000"/>
                  </a:solidFill>
                </a:uFill>
                <a:latin typeface="Times New Roman" pitchFamily="24"/>
                <a:ea typeface="宋体" pitchFamily="24"/>
                <a:cs typeface="宋体" pitchFamily="24"/>
              </a:rPr>
              <a:t>　</a:t>
            </a:r>
            <a:r>
              <a:rPr lang="zh-CN" altLang="zh-CN" sz="2400" b="0" i="0" u="sng" spc="150" dirty="0">
                <a:solidFill>
                  <a:srgbClr val="FF0000">
                    <a:alpha val="0"/>
                  </a:srgbClr>
                </a:solidFill>
                <a:effectLst/>
                <a:uFill>
                  <a:solidFill>
                    <a:srgbClr val="000000"/>
                  </a:solidFill>
                </a:uFill>
                <a:latin typeface="Times New Roman" pitchFamily="24"/>
                <a:ea typeface="黑体" pitchFamily="24"/>
                <a:cs typeface="宋体" pitchFamily="24"/>
              </a:rPr>
              <a:t>指数</a:t>
            </a:r>
            <a:r>
              <a:rPr lang="zh-CN" altLang="zh-CN" sz="2400" b="0" i="1" u="sng" spc="150" dirty="0">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50" dirty="0">
                <a:noFill/>
                <a:effectLst/>
                <a:latin typeface="Times New Roman" pitchFamily="24"/>
                <a:ea typeface="宋体" pitchFamily="24"/>
                <a:cs typeface="宋体" pitchFamily="24"/>
              </a:rPr>
              <a:t>⁠</a:t>
            </a:r>
            <a:r>
              <a:rPr lang="zh-CN" altLang="zh-CN" sz="2400" b="0" i="0" u="none" spc="150" dirty="0">
                <a:solidFill>
                  <a:srgbClr val="000000"/>
                </a:solidFill>
                <a:effectLst/>
                <a:latin typeface="Times New Roman" pitchFamily="24"/>
                <a:ea typeface="宋体" pitchFamily="24"/>
                <a:cs typeface="宋体" pitchFamily="24"/>
              </a:rPr>
              <a:t>一起作为商的一个因式</a:t>
            </a:r>
            <a:r>
              <a:rPr lang="en-US" altLang="zh-CN" sz="2400" b="0" i="0" u="none" spc="150" dirty="0">
                <a:solidFill>
                  <a:srgbClr val="000000"/>
                </a:solidFill>
                <a:effectLst/>
                <a:latin typeface="宋体" pitchFamily="24"/>
                <a:ea typeface="宋体" pitchFamily="24"/>
                <a:cs typeface="宋体" pitchFamily="24"/>
              </a:rPr>
              <a:t>.</a:t>
            </a:r>
            <a:r>
              <a:rPr lang="en-US" altLang="zh-CN" sz="2400" b="0" i="1" u="none" spc="150" dirty="0">
                <a:solidFill>
                  <a:srgbClr val="000000"/>
                </a:solidFill>
                <a:effectLst/>
                <a:latin typeface="Times New Roman" pitchFamily="24"/>
                <a:ea typeface="Times New Roman" pitchFamily="24"/>
                <a:cs typeface="宋体" pitchFamily="24"/>
              </a:rPr>
              <a:t> </a:t>
            </a:r>
          </a:p>
        </p:txBody>
      </p:sp>
      <p:pic>
        <p:nvPicPr>
          <p:cNvPr id="3" name="yt_shape_1685210789594">
            <a:extLst>
              <a:ext uri="{FF2B5EF4-FFF2-40B4-BE49-F238E27FC236}">
                <a16:creationId xmlns:a16="http://schemas.microsoft.com/office/drawing/2014/main" id="{D800BE6E-96DC-3885-C806-E3C08C2D474C}"/>
              </a:ext>
            </a:extLst>
          </p:cNvPr>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603500" y="924795"/>
            <a:ext cx="4089464" cy="645989"/>
          </a:xfrm>
          <a:prstGeom prst="rect">
            <a:avLst/>
          </a:prstGeom>
        </p:spPr>
      </p:pic>
      <p:sp>
        <p:nvSpPr>
          <p:cNvPr id="2" name="文本框 1">
            <a:extLst>
              <a:ext uri="{FF2B5EF4-FFF2-40B4-BE49-F238E27FC236}">
                <a16:creationId xmlns:a16="http://schemas.microsoft.com/office/drawing/2014/main" id="{82A4F62E-8B6C-B00B-2D81-8BFD04CAEAA7}"/>
              </a:ext>
            </a:extLst>
          </p:cNvPr>
          <p:cNvSpPr txBox="1"/>
          <p:nvPr/>
        </p:nvSpPr>
        <p:spPr>
          <a:xfrm>
            <a:off x="6949332" y="1606354"/>
            <a:ext cx="1151637" cy="569100"/>
          </a:xfrm>
          <a:prstGeom prst="rect">
            <a:avLst/>
          </a:prstGeom>
          <a:noFill/>
        </p:spPr>
        <p:txBody>
          <a:bodyPr vert="horz" wrap="none" rtlCol="0">
            <a:noAutofit/>
          </a:bodyPr>
          <a:lstStyle/>
          <a:p>
            <a:pPr>
              <a:lnSpc>
                <a:spcPct val="129999"/>
              </a:lnSpc>
            </a:pPr>
            <a:r>
              <a:rPr kumimoji="0" lang="zh-CN" altLang="zh-CN" sz="2400" b="0" i="0" strike="noStrike" kern="1200" cap="none" spc="150" normalizeH="0" baseline="0" noProof="0">
                <a:ln>
                  <a:noFill/>
                </a:ln>
                <a:solidFill>
                  <a:srgbClr val="FF0000"/>
                </a:solidFill>
                <a:effectLst/>
                <a:uLnTx/>
                <a:uFill>
                  <a:solidFill>
                    <a:srgbClr val="000000"/>
                  </a:solidFill>
                </a:uFill>
                <a:latin typeface="Times New Roman" pitchFamily="24"/>
                <a:ea typeface="黑体" pitchFamily="24"/>
                <a:cs typeface="宋体" pitchFamily="24"/>
              </a:rPr>
              <a:t>系数</a:t>
            </a:r>
            <a:r>
              <a:rPr kumimoji="0" lang="zh-CN" altLang="zh-CN" sz="2400" b="0" i="1" strike="noStrike" kern="1200" cap="none" spc="15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
        <p:nvSpPr>
          <p:cNvPr id="4" name="文本框 3">
            <a:extLst>
              <a:ext uri="{FF2B5EF4-FFF2-40B4-BE49-F238E27FC236}">
                <a16:creationId xmlns:a16="http://schemas.microsoft.com/office/drawing/2014/main" id="{118EFB35-79C1-CD9D-3DF4-EAA25D7DD64F}"/>
              </a:ext>
            </a:extLst>
          </p:cNvPr>
          <p:cNvSpPr txBox="1"/>
          <p:nvPr/>
        </p:nvSpPr>
        <p:spPr>
          <a:xfrm>
            <a:off x="8568582" y="2081842"/>
            <a:ext cx="1151637" cy="569100"/>
          </a:xfrm>
          <a:prstGeom prst="rect">
            <a:avLst/>
          </a:prstGeom>
          <a:noFill/>
        </p:spPr>
        <p:txBody>
          <a:bodyPr vert="horz" wrap="none" rtlCol="0">
            <a:noAutofit/>
          </a:bodyPr>
          <a:lstStyle/>
          <a:p>
            <a:pPr>
              <a:lnSpc>
                <a:spcPct val="129999"/>
              </a:lnSpc>
            </a:pPr>
            <a:r>
              <a:rPr kumimoji="0" lang="zh-CN" altLang="zh-CN" sz="2400" b="0" i="0" strike="noStrike" kern="1200" cap="none" spc="150" normalizeH="0" baseline="0" noProof="0">
                <a:ln>
                  <a:noFill/>
                </a:ln>
                <a:solidFill>
                  <a:srgbClr val="FF0000"/>
                </a:solidFill>
                <a:effectLst/>
                <a:uLnTx/>
                <a:uFill>
                  <a:solidFill>
                    <a:srgbClr val="000000"/>
                  </a:solidFill>
                </a:uFill>
                <a:latin typeface="Times New Roman" pitchFamily="24"/>
                <a:ea typeface="黑体" pitchFamily="24"/>
                <a:cs typeface="宋体" pitchFamily="24"/>
              </a:rPr>
              <a:t>指数</a:t>
            </a:r>
            <a:r>
              <a:rPr kumimoji="0" lang="zh-CN" altLang="zh-CN" sz="2400" b="0" i="1" strike="noStrike" kern="1200" cap="none" spc="15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363" name="yt_shape_11363"/>
          <p:cNvSpPr txBox="1"/>
          <p:nvPr/>
        </p:nvSpPr>
        <p:spPr>
          <a:xfrm>
            <a:off x="540000" y="764704"/>
            <a:ext cx="4257576" cy="702372"/>
          </a:xfrm>
          <a:prstGeom prst="rect">
            <a:avLst/>
          </a:prstGeom>
        </p:spPr>
        <p:txBody>
          <a:bodyPr vert="horz" wrap="none" lIns="0" tIns="0" rIns="0" bIns="0" rtlCol="0">
            <a:spAutoFit/>
          </a:bodyPr>
          <a:lstStyle/>
          <a:p>
            <a:pPr algn="l" eaLnBrk="1" latinLnBrk="0" hangingPunct="0">
              <a:lnSpc>
                <a:spcPct val="129999"/>
              </a:lnSpc>
            </a:pPr>
            <a:r>
              <a:rPr lang="zh-CN" altLang="zh-CN" sz="3900" b="0" i="0" u="none" spc="33200">
                <a:noFill/>
                <a:effectLst/>
                <a:latin typeface="Times New Roman" pitchFamily="39"/>
                <a:ea typeface="宋体" pitchFamily="39"/>
                <a:cs typeface="宋体" pitchFamily="39"/>
                <a:sym typeface="Finished"/>
              </a:rPr>
              <a:t>⁠</a:t>
            </a:r>
            <a:endParaRPr lang="zh-CN" altLang="zh-CN" sz="3900" b="0" i="0" u="none" spc="33200">
              <a:solidFill>
                <a:srgbClr val="1EE3CF"/>
              </a:solidFill>
              <a:effectLst/>
              <a:latin typeface="Times New Roman" pitchFamily="39"/>
              <a:ea typeface="宋体" pitchFamily="39"/>
              <a:cs typeface="宋体" pitchFamily="39"/>
              <a:sym typeface="Finished"/>
              <a:hlinkClick r:id="" action="ppaction://macro?name={&quot;type&quot;:&quot;ImageText&quot;,&quot;item&quot;:&quot;ImageText&quot;,&quot;path&quot;:&quot;\\ImageTexts\\9b179595-5f00-4f16-82c8-6b1ba9dc9dde.png&quot;}"/>
            </a:endParaRPr>
          </a:p>
        </p:txBody>
      </p:sp>
      <p:sp>
        <p:nvSpPr>
          <p:cNvPr id="11364" name="yt_shape_11364"/>
          <p:cNvSpPr txBox="1"/>
          <p:nvPr/>
        </p:nvSpPr>
        <p:spPr>
          <a:xfrm>
            <a:off x="540119" y="1467076"/>
            <a:ext cx="11111999" cy="1372299"/>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14</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核心素养</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应用意识</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如图是一个圆柱体容器与一个长方体容器</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现在使圆柱体容器中盛满水</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然后把水倒入长方体容器中</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且正好倒满</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求长方体容器的宽</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两个容器的厚度均忽略不计</a:t>
            </a:r>
            <a:r>
              <a:rPr lang="zh-CN" altLang="zh-CN" sz="2400" b="0" i="0" u="none">
                <a:solidFill>
                  <a:srgbClr val="000000"/>
                </a:solidFill>
                <a:effectLst/>
                <a:latin typeface="宋体" pitchFamily="24"/>
                <a:ea typeface="宋体" pitchFamily="24"/>
                <a:cs typeface="宋体" pitchFamily="24"/>
              </a:rPr>
              <a:t>）</a:t>
            </a:r>
          </a:p>
        </p:txBody>
      </p:sp>
      <p:pic>
        <p:nvPicPr>
          <p:cNvPr id="11365" name="yt_image_11365">
            <a:extLst>
              <a:ext uri="">
                <a16:creationId xmlns:a16="http://schemas.microsoft.com/office/drawing/2014/main" xmlns:mc="http://schemas.openxmlformats.org/markup-compatibility/2006" xmlns:a14="http://schemas.microsoft.com/office/drawing/2010/main" xmlns:m="http://schemas.openxmlformats.org/officeDocument/2006/math" xmlns="" id="{5351258F-BC95-41E6-9372-C2FE361B0291}"/>
              </a:ext>
            </a:extLst>
          </p:cNvPr>
          <p:cNvPicPr>
            <a:picLocks noChangeAspect="1" noChangeArrowheads="1"/>
          </p:cNvPicPr>
          <p:nvPr/>
        </p:nvPicPr>
        <p:blipFill>
          <a:blip r:embed="rId2" cstate="print"/>
          <a:srcRect/>
          <a:stretch>
            <a:fillRect/>
          </a:stretch>
        </p:blipFill>
        <p:spPr bwMode="auto">
          <a:xfrm>
            <a:off x="7825502" y="2642454"/>
            <a:ext cx="3818763" cy="1376172"/>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a14="http://schemas.microsoft.com/office/drawing/2010/main" Requires="a14">
          <p:sp>
            <p:nvSpPr>
              <p:cNvPr id="11367" name="yt_shape_11367"/>
              <p:cNvSpPr txBox="1"/>
              <p:nvPr/>
            </p:nvSpPr>
            <p:spPr>
              <a:xfrm>
                <a:off x="540000" y="3099895"/>
                <a:ext cx="5632311" cy="1722010"/>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FF0000"/>
                    </a:solidFill>
                    <a:effectLst/>
                    <a:latin typeface="Times New Roman" pitchFamily="24"/>
                    <a:ea typeface="黑体" pitchFamily="24"/>
                    <a:cs typeface="宋体" pitchFamily="24"/>
                  </a:rPr>
                  <a:t>解</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π</a:t>
                </a:r>
                <a:r>
                  <a:rPr lang="zh-CN" altLang="zh-CN" sz="2400" b="0" i="0" u="none" dirty="0">
                    <a:solidFill>
                      <a:srgbClr val="FF0000"/>
                    </a:solidFill>
                    <a:effectLst/>
                    <a:latin typeface="宋体" pitchFamily="24"/>
                    <a:ea typeface="宋体" pitchFamily="24"/>
                    <a:cs typeface="宋体" pitchFamily="24"/>
                  </a:rPr>
                  <a:t>·</a:t>
                </a:r>
                <a14:m>
                  <m:oMath xmlns:m="http://schemas.openxmlformats.org/officeDocument/2006/math">
                    <m:sSup>
                      <m:sSupPr>
                        <m:ctrlPr>
                          <a:rPr lang="en-US" altLang="zh-CN" sz="2400" b="0" i="1">
                            <a:solidFill>
                              <a:srgbClr val="FF0000"/>
                            </a:solidFill>
                            <a:effectLst/>
                            <a:latin typeface="Cambria Math" panose="02040503050406030204" pitchFamily="18" charset="0"/>
                            <a:ea typeface="Cambria Math" panose="02040503050406030204" pitchFamily="12" charset="0"/>
                          </a:rPr>
                        </m:ctrlPr>
                      </m:sSupPr>
                      <m:e>
                        <m:d>
                          <m:dPr>
                            <m:ctrlPr>
                              <a:rPr lang="en-US" altLang="zh-CN" sz="2400" b="0" i="1">
                                <a:solidFill>
                                  <a:srgbClr val="FF0000"/>
                                </a:solidFill>
                                <a:effectLst/>
                                <a:latin typeface="Cambria Math" panose="02040503050406030204" pitchFamily="18" charset="0"/>
                                <a:ea typeface="Cambria Math" panose="02040503050406030204" pitchFamily="12" charset="0"/>
                              </a:rPr>
                            </m:ctrlPr>
                          </m:dPr>
                          <m:e>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8</m:t>
                                </m:r>
                                <m:r>
                                  <a:rPr lang="en-US" altLang="zh-CN" sz="2400" b="0" i="1">
                                    <a:solidFill>
                                      <a:srgbClr val="FF0000"/>
                                    </a:solidFill>
                                    <a:effectLst/>
                                    <a:latin typeface="Cambria Math" panose="02040503050406030204" pitchFamily="12" charset="0"/>
                                    <a:ea typeface="Cambria Math" panose="02040503050406030204" pitchFamily="12" charset="0"/>
                                  </a:rPr>
                                  <m:t>𝑚𝑛</m:t>
                                </m:r>
                              </m:num>
                              <m:den>
                                <m:r>
                                  <a:rPr lang="en-US" altLang="zh-CN" sz="2400" b="0" i="0">
                                    <a:solidFill>
                                      <a:srgbClr val="FF0000"/>
                                    </a:solidFill>
                                    <a:effectLst/>
                                    <a:latin typeface="Cambria Math" panose="02040503050406030204" pitchFamily="12" charset="0"/>
                                    <a:ea typeface="Cambria Math" panose="02040503050406030204" pitchFamily="12" charset="0"/>
                                  </a:rPr>
                                  <m:t>2</m:t>
                                </m:r>
                              </m:den>
                            </m:f>
                          </m:e>
                        </m:d>
                      </m:e>
                      <m:sup>
                        <m:r>
                          <a:rPr lang="en-US" altLang="zh-CN" sz="2400" b="0" i="0">
                            <a:solidFill>
                              <a:srgbClr val="FF0000"/>
                            </a:solidFill>
                            <a:effectLst/>
                            <a:latin typeface="Cambria Math" panose="02040503050406030204" pitchFamily="12" charset="0"/>
                            <a:ea typeface="Cambria Math" panose="02040503050406030204" pitchFamily="12" charset="0"/>
                          </a:rPr>
                          <m:t>2</m:t>
                        </m:r>
                      </m:sup>
                    </m:sSup>
                  </m:oMath>
                </a14:m>
                <a:r>
                  <a:rPr lang="zh-CN" altLang="zh-CN" sz="2400" b="0" i="0" u="none" dirty="0">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3</m:t>
                        </m:r>
                      </m:num>
                      <m:den>
                        <m:r>
                          <a:rPr lang="en-US" altLang="zh-CN" sz="2400" b="0" i="0">
                            <a:solidFill>
                              <a:srgbClr val="FF0000"/>
                            </a:solidFill>
                            <a:effectLst/>
                            <a:latin typeface="Cambria Math" panose="02040503050406030204" pitchFamily="12" charset="0"/>
                            <a:ea typeface="Cambria Math" panose="02040503050406030204" pitchFamily="12" charset="0"/>
                          </a:rPr>
                          <m:t>2</m:t>
                        </m:r>
                      </m:den>
                    </m:f>
                  </m:oMath>
                </a14:m>
                <a:r>
                  <a:rPr lang="en-US" altLang="zh-CN" sz="2400" b="0" i="1" u="none" dirty="0">
                    <a:solidFill>
                      <a:srgbClr val="FF0000"/>
                    </a:solidFill>
                    <a:effectLst/>
                    <a:latin typeface="Times New Roman" pitchFamily="24"/>
                    <a:ea typeface="Times New Roman" pitchFamily="24"/>
                    <a:cs typeface="宋体" pitchFamily="24"/>
                  </a:rPr>
                  <a:t>m</a:t>
                </a:r>
                <a:r>
                  <a:rPr lang="en-US" altLang="zh-CN" sz="2400" b="0" i="0" u="none" baseline="30000" dirty="0">
                    <a:solidFill>
                      <a:srgbClr val="FF0000"/>
                    </a:solidFill>
                    <a:effectLst/>
                    <a:latin typeface="Times New Roman" pitchFamily="24"/>
                    <a:ea typeface="Times New Roman" pitchFamily="24"/>
                    <a:cs typeface="宋体" pitchFamily="24"/>
                  </a:rPr>
                  <a:t>3</a:t>
                </a:r>
                <a:r>
                  <a:rPr lang="en-US" altLang="zh-CN" sz="2400" b="0" i="1" u="none" dirty="0">
                    <a:solidFill>
                      <a:srgbClr val="FF0000"/>
                    </a:solidFill>
                    <a:effectLst/>
                    <a:latin typeface="Times New Roman" pitchFamily="24"/>
                    <a:ea typeface="Times New Roman" pitchFamily="24"/>
                    <a:cs typeface="宋体" pitchFamily="24"/>
                  </a:rPr>
                  <a:t>n</a:t>
                </a:r>
                <a:r>
                  <a:rPr lang="en-US" altLang="zh-CN" sz="2400" b="0" i="0" u="none" baseline="30000" dirty="0">
                    <a:solidFill>
                      <a:srgbClr val="FF0000"/>
                    </a:solidFill>
                    <a:effectLst/>
                    <a:latin typeface="Times New Roman" pitchFamily="24"/>
                    <a:ea typeface="Times New Roman" pitchFamily="24"/>
                    <a:cs typeface="宋体" pitchFamily="24"/>
                  </a:rPr>
                  <a:t>2</a:t>
                </a:r>
                <a:r>
                  <a:rPr lang="en-US"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a:t>
                </a:r>
                <a:r>
                  <a:rPr lang="en-US" altLang="zh-CN" sz="2400" b="0" i="1" u="none" dirty="0">
                    <a:solidFill>
                      <a:srgbClr val="FF0000"/>
                    </a:solidFill>
                    <a:effectLst/>
                    <a:latin typeface="Times New Roman" pitchFamily="24"/>
                    <a:ea typeface="Times New Roman" pitchFamily="24"/>
                    <a:cs typeface="宋体" pitchFamily="24"/>
                  </a:rPr>
                  <a:t>mn</a:t>
                </a:r>
                <a:r>
                  <a:rPr lang="en-US" altLang="zh-CN" sz="2400" b="0" i="0" u="none" baseline="30000"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6</a:t>
                </a:r>
                <a:r>
                  <a:rPr lang="en-US" altLang="zh-CN" sz="2400" b="0" i="1" u="none" dirty="0">
                    <a:solidFill>
                      <a:srgbClr val="FF0000"/>
                    </a:solidFill>
                    <a:effectLst/>
                    <a:latin typeface="Times New Roman" pitchFamily="24"/>
                    <a:ea typeface="Times New Roman" pitchFamily="24"/>
                    <a:cs typeface="宋体" pitchFamily="24"/>
                  </a:rPr>
                  <a:t>m</a:t>
                </a:r>
                <a:r>
                  <a:rPr lang="en-US" altLang="zh-CN" sz="2400" b="0" i="0" u="none" baseline="30000" dirty="0">
                    <a:solidFill>
                      <a:srgbClr val="FF0000"/>
                    </a:solidFill>
                    <a:effectLst/>
                    <a:latin typeface="Times New Roman" pitchFamily="24"/>
                    <a:ea typeface="Times New Roman" pitchFamily="24"/>
                    <a:cs typeface="宋体" pitchFamily="24"/>
                  </a:rPr>
                  <a:t>2</a:t>
                </a:r>
                <a:r>
                  <a:rPr lang="en-US" altLang="zh-CN" sz="2400" b="0" i="1" u="none" dirty="0">
                    <a:solidFill>
                      <a:srgbClr val="FF0000"/>
                    </a:solidFill>
                    <a:effectLst/>
                    <a:latin typeface="Times New Roman" pitchFamily="24"/>
                    <a:ea typeface="Times New Roman" pitchFamily="24"/>
                    <a:cs typeface="宋体" pitchFamily="24"/>
                  </a:rPr>
                  <a:t>n</a:t>
                </a:r>
                <a:r>
                  <a:rPr lang="en-US" altLang="zh-CN" sz="2400" b="0" i="0" u="none" baseline="30000"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p>
              <a:p>
                <a:pPr algn="l" eaLnBrk="1" latinLnBrk="0" hangingPunct="0">
                  <a:lnSpc>
                    <a:spcPct val="129999"/>
                  </a:lnSpc>
                </a:pP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24π</a:t>
                </a:r>
                <a:r>
                  <a:rPr lang="en-US" altLang="zh-CN" sz="2400" b="0" i="1" u="none" dirty="0">
                    <a:solidFill>
                      <a:srgbClr val="FF0000"/>
                    </a:solidFill>
                    <a:effectLst/>
                    <a:latin typeface="Times New Roman" pitchFamily="24"/>
                    <a:ea typeface="Times New Roman" pitchFamily="24"/>
                    <a:cs typeface="宋体" pitchFamily="24"/>
                  </a:rPr>
                  <a:t>m</a:t>
                </a:r>
                <a:r>
                  <a:rPr lang="en-US" altLang="zh-CN" sz="2400" b="0" i="0" u="none" baseline="30000" dirty="0">
                    <a:solidFill>
                      <a:srgbClr val="FF0000"/>
                    </a:solidFill>
                    <a:effectLst/>
                    <a:latin typeface="Times New Roman" pitchFamily="24"/>
                    <a:ea typeface="Times New Roman" pitchFamily="24"/>
                    <a:cs typeface="宋体" pitchFamily="24"/>
                  </a:rPr>
                  <a:t>5</a:t>
                </a:r>
                <a:r>
                  <a:rPr lang="en-US" altLang="zh-CN" sz="2400" b="0" i="1" u="none" dirty="0">
                    <a:solidFill>
                      <a:srgbClr val="FF0000"/>
                    </a:solidFill>
                    <a:effectLst/>
                    <a:latin typeface="Times New Roman" pitchFamily="24"/>
                    <a:ea typeface="Times New Roman" pitchFamily="24"/>
                    <a:cs typeface="宋体" pitchFamily="24"/>
                  </a:rPr>
                  <a:t>n</a:t>
                </a:r>
                <a:r>
                  <a:rPr lang="en-US" altLang="zh-CN" sz="2400" b="0" i="0" u="none" baseline="30000" dirty="0">
                    <a:solidFill>
                      <a:srgbClr val="FF0000"/>
                    </a:solidFill>
                    <a:effectLst/>
                    <a:latin typeface="Times New Roman" pitchFamily="24"/>
                    <a:ea typeface="Times New Roman" pitchFamily="24"/>
                    <a:cs typeface="宋体" pitchFamily="24"/>
                  </a:rPr>
                  <a:t>4</a:t>
                </a:r>
                <a:r>
                  <a:rPr lang="en-US"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12</a:t>
                </a:r>
                <a:r>
                  <a:rPr lang="en-US" altLang="zh-CN" sz="2400" b="0" i="1" u="none" dirty="0">
                    <a:solidFill>
                      <a:srgbClr val="FF0000"/>
                    </a:solidFill>
                    <a:effectLst/>
                    <a:latin typeface="Times New Roman" pitchFamily="24"/>
                    <a:ea typeface="Times New Roman" pitchFamily="24"/>
                    <a:cs typeface="宋体" pitchFamily="24"/>
                  </a:rPr>
                  <a:t>m</a:t>
                </a:r>
                <a:r>
                  <a:rPr lang="en-US" altLang="zh-CN" sz="2400" b="0" i="0" u="none" baseline="30000" dirty="0">
                    <a:solidFill>
                      <a:srgbClr val="FF0000"/>
                    </a:solidFill>
                    <a:effectLst/>
                    <a:latin typeface="Times New Roman" pitchFamily="24"/>
                    <a:ea typeface="Times New Roman" pitchFamily="24"/>
                    <a:cs typeface="宋体" pitchFamily="24"/>
                  </a:rPr>
                  <a:t>3</a:t>
                </a:r>
                <a:r>
                  <a:rPr lang="en-US" altLang="zh-CN" sz="2400" b="0" i="1" u="none" dirty="0">
                    <a:solidFill>
                      <a:srgbClr val="FF0000"/>
                    </a:solidFill>
                    <a:effectLst/>
                    <a:latin typeface="Times New Roman" pitchFamily="24"/>
                    <a:ea typeface="Times New Roman" pitchFamily="24"/>
                    <a:cs typeface="宋体" pitchFamily="24"/>
                  </a:rPr>
                  <a:t>n</a:t>
                </a:r>
                <a:r>
                  <a:rPr lang="en-US" altLang="zh-CN" sz="2400" b="0" i="0" u="none" baseline="30000" dirty="0">
                    <a:solidFill>
                      <a:srgbClr val="FF0000"/>
                    </a:solidFill>
                    <a:effectLst/>
                    <a:latin typeface="Times New Roman" pitchFamily="24"/>
                    <a:ea typeface="Times New Roman" pitchFamily="24"/>
                    <a:cs typeface="宋体" pitchFamily="24"/>
                  </a:rPr>
                  <a:t>4</a:t>
                </a:r>
              </a:p>
              <a:p>
                <a:pPr algn="l" eaLnBrk="1" latinLnBrk="0" hangingPunct="0">
                  <a:lnSpc>
                    <a:spcPct val="129999"/>
                  </a:lnSpc>
                </a:pP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2π</a:t>
                </a:r>
                <a:r>
                  <a:rPr lang="en-US" altLang="zh-CN" sz="2400" b="0" i="1" u="none" dirty="0">
                    <a:solidFill>
                      <a:srgbClr val="FF0000"/>
                    </a:solidFill>
                    <a:effectLst/>
                    <a:latin typeface="Times New Roman" pitchFamily="24"/>
                    <a:ea typeface="Times New Roman" pitchFamily="24"/>
                    <a:cs typeface="宋体" pitchFamily="24"/>
                  </a:rPr>
                  <a:t>m</a:t>
                </a:r>
                <a:r>
                  <a:rPr lang="en-US" altLang="zh-CN" sz="2400" b="0" i="0" u="none" baseline="30000" dirty="0">
                    <a:solidFill>
                      <a:srgbClr val="FF0000"/>
                    </a:solidFill>
                    <a:effectLst/>
                    <a:latin typeface="Times New Roman" pitchFamily="24"/>
                    <a:ea typeface="Times New Roman" pitchFamily="24"/>
                    <a:cs typeface="宋体" pitchFamily="24"/>
                  </a:rPr>
                  <a:t>2</a:t>
                </a:r>
                <a:r>
                  <a:rPr lang="en-US" altLang="zh-CN" sz="2400" b="0" i="0" u="none" dirty="0">
                    <a:solidFill>
                      <a:srgbClr val="FF0000"/>
                    </a:solidFill>
                    <a:effectLst/>
                    <a:latin typeface="宋体" pitchFamily="24"/>
                    <a:ea typeface="宋体" pitchFamily="24"/>
                    <a:cs typeface="宋体" pitchFamily="24"/>
                  </a:rPr>
                  <a:t>.</a:t>
                </a:r>
              </a:p>
            </p:txBody>
          </p:sp>
        </mc:Choice>
        <mc:Fallback>
          <p:sp>
            <p:nvSpPr>
              <p:cNvPr id="11367" name="yt_shape_11367"/>
              <p:cNvSpPr txBox="1">
                <a:spLocks noRot="1" noChangeAspect="1" noMove="1" noResize="1" noEditPoints="1" noAdjustHandles="1" noChangeArrowheads="1" noChangeShapeType="1" noTextEdit="1"/>
              </p:cNvSpPr>
              <p:nvPr/>
            </p:nvSpPr>
            <p:spPr>
              <a:xfrm>
                <a:off x="540000" y="3099895"/>
                <a:ext cx="5632311" cy="1722010"/>
              </a:xfrm>
              <a:prstGeom prst="rect">
                <a:avLst/>
              </a:prstGeom>
              <a:blipFill>
                <a:blip r:embed="rId3"/>
                <a:stretch>
                  <a:fillRect l="-3355" r="-2381" b="-10284"/>
                </a:stretch>
              </a:blipFill>
            </p:spPr>
            <p:txBody>
              <a:bodyPr/>
              <a:lstStyle/>
              <a:p>
                <a:r>
                  <a:rPr lang="zh-CN" altLang="en-US">
                    <a:noFill/>
                  </a:rPr>
                  <a:t> </a:t>
                </a:r>
              </a:p>
            </p:txBody>
          </p:sp>
        </mc:Fallback>
      </mc:AlternateContent>
      <p:sp>
        <p:nvSpPr>
          <p:cNvPr id="11369" name="yt_shape_11369"/>
          <p:cNvSpPr txBox="1"/>
          <p:nvPr/>
        </p:nvSpPr>
        <p:spPr>
          <a:xfrm>
            <a:off x="540000" y="4872693"/>
            <a:ext cx="3866443"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FF0000"/>
                </a:solidFill>
                <a:effectLst/>
                <a:latin typeface="Times New Roman" pitchFamily="24"/>
                <a:ea typeface="黑体" pitchFamily="24"/>
                <a:cs typeface="宋体" pitchFamily="24"/>
              </a:rPr>
              <a:t>答</a:t>
            </a:r>
            <a:r>
              <a:rPr lang="zh-CN"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长方体容器的宽为</a:t>
            </a:r>
            <a:r>
              <a:rPr lang="en-US" altLang="zh-CN" sz="2400" b="0" i="0" u="none" dirty="0">
                <a:solidFill>
                  <a:srgbClr val="FF0000"/>
                </a:solidFill>
                <a:effectLst/>
                <a:latin typeface="Times New Roman" pitchFamily="24"/>
                <a:ea typeface="Times New Roman" pitchFamily="24"/>
                <a:cs typeface="宋体" pitchFamily="24"/>
              </a:rPr>
              <a:t>2π</a:t>
            </a:r>
            <a:r>
              <a:rPr lang="en-US" altLang="zh-CN" sz="2400" b="0" i="1" u="none" dirty="0">
                <a:solidFill>
                  <a:srgbClr val="FF0000"/>
                </a:solidFill>
                <a:effectLst/>
                <a:latin typeface="Times New Roman" pitchFamily="24"/>
                <a:ea typeface="Times New Roman" pitchFamily="24"/>
                <a:cs typeface="宋体" pitchFamily="24"/>
              </a:rPr>
              <a:t>m</a:t>
            </a:r>
            <a:r>
              <a:rPr lang="en-US" altLang="zh-CN" sz="2400" b="0" i="0" u="none" baseline="30000" dirty="0">
                <a:solidFill>
                  <a:srgbClr val="FF0000"/>
                </a:solidFill>
                <a:effectLst/>
                <a:latin typeface="Times New Roman" pitchFamily="24"/>
                <a:ea typeface="Times New Roman" pitchFamily="24"/>
                <a:cs typeface="宋体" pitchFamily="24"/>
              </a:rPr>
              <a:t>2</a:t>
            </a:r>
            <a:r>
              <a:rPr lang="en-US" altLang="zh-CN" sz="2400" b="0" i="0" u="none" dirty="0">
                <a:solidFill>
                  <a:srgbClr val="FF0000"/>
                </a:solidFill>
                <a:effectLst/>
                <a:latin typeface="宋体" pitchFamily="24"/>
                <a:ea typeface="宋体" pitchFamily="24"/>
                <a:cs typeface="宋体" pitchFamily="24"/>
              </a:rPr>
              <a:t>.</a:t>
            </a:r>
          </a:p>
        </p:txBody>
      </p:sp>
      <p:pic>
        <p:nvPicPr>
          <p:cNvPr id="3" name="yt_shape_1685210789772">
            <a:extLst>
              <a:ext uri="{FF2B5EF4-FFF2-40B4-BE49-F238E27FC236}">
                <a16:creationId xmlns:a16="http://schemas.microsoft.com/office/drawing/2014/main" id="{06CECD42-6207-D6EE-E0BD-DE2B4F5BC283}"/>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603500" y="789285"/>
            <a:ext cx="4089464" cy="646417"/>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367">
                                            <p:txEl>
                                              <p:pRg st="0" end="0"/>
                                            </p:txEl>
                                          </p:spTgt>
                                        </p:tgtEl>
                                        <p:attrNameLst>
                                          <p:attrName>style.visibility</p:attrName>
                                        </p:attrNameLst>
                                      </p:cBhvr>
                                      <p:to>
                                        <p:strVal val="visible"/>
                                      </p:to>
                                    </p:set>
                                    <p:animEffect transition="in" filter="blinds(horizontal)">
                                      <p:cBhvr>
                                        <p:cTn id="7" dur="500"/>
                                        <p:tgtEl>
                                          <p:spTgt spid="1136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367">
                                            <p:txEl>
                                              <p:pRg st="1" end="1"/>
                                            </p:txEl>
                                          </p:spTgt>
                                        </p:tgtEl>
                                        <p:attrNameLst>
                                          <p:attrName>style.visibility</p:attrName>
                                        </p:attrNameLst>
                                      </p:cBhvr>
                                      <p:to>
                                        <p:strVal val="visible"/>
                                      </p:to>
                                    </p:set>
                                    <p:animEffect transition="in" filter="blinds(horizontal)">
                                      <p:cBhvr>
                                        <p:cTn id="12" dur="500"/>
                                        <p:tgtEl>
                                          <p:spTgt spid="1136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367">
                                            <p:txEl>
                                              <p:pRg st="2" end="2"/>
                                            </p:txEl>
                                          </p:spTgt>
                                        </p:tgtEl>
                                        <p:attrNameLst>
                                          <p:attrName>style.visibility</p:attrName>
                                        </p:attrNameLst>
                                      </p:cBhvr>
                                      <p:to>
                                        <p:strVal val="visible"/>
                                      </p:to>
                                    </p:set>
                                    <p:animEffect transition="in" filter="blinds(horizontal)">
                                      <p:cBhvr>
                                        <p:cTn id="17" dur="500"/>
                                        <p:tgtEl>
                                          <p:spTgt spid="11367">
                                            <p:txEl>
                                              <p:pRg st="2" end="2"/>
                                            </p:txEl>
                                          </p:spTgt>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11369">
                                            <p:txEl>
                                              <p:pRg st="0" end="0"/>
                                            </p:txEl>
                                          </p:spTgt>
                                        </p:tgtEl>
                                        <p:attrNameLst>
                                          <p:attrName>style.visibility</p:attrName>
                                        </p:attrNameLst>
                                      </p:cBhvr>
                                      <p:to>
                                        <p:strVal val="visible"/>
                                      </p:to>
                                    </p:set>
                                    <p:animEffect transition="in" filter="blinds(horizontal)">
                                      <p:cBhvr>
                                        <p:cTn id="20" dur="500"/>
                                        <p:tgtEl>
                                          <p:spTgt spid="1136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7" grpId="0" build="allAtOnce"/>
      <p:bldP spid="11369"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370" name="yt_shape_11370"/>
          <p:cNvSpPr txBox="1"/>
          <p:nvPr/>
        </p:nvSpPr>
        <p:spPr>
          <a:xfrm>
            <a:off x="5397090" y="900000"/>
            <a:ext cx="1397819" cy="414216"/>
          </a:xfrm>
          <a:prstGeom prst="rect">
            <a:avLst/>
          </a:prstGeom>
        </p:spPr>
        <p:txBody>
          <a:bodyPr vert="horz" wrap="none" lIns="0" tIns="0" rIns="0" bIns="0" rtlCol="0">
            <a:spAutoFit/>
          </a:bodyPr>
          <a:lstStyle/>
          <a:p>
            <a:pPr algn="ctr" eaLnBrk="1" latinLnBrk="0" hangingPunct="0">
              <a:lnSpc>
                <a:spcPct val="129999"/>
              </a:lnSpc>
            </a:pPr>
            <a:r>
              <a:rPr lang="zh-CN" altLang="zh-CN" sz="2300" b="0" i="0" u="none" spc="10900">
                <a:noFill/>
                <a:effectLst/>
                <a:latin typeface="Times New Roman" pitchFamily="23"/>
                <a:ea typeface="宋体" pitchFamily="23"/>
                <a:cs typeface="宋体" pitchFamily="23"/>
                <a:sym typeface="Finished"/>
              </a:rPr>
              <a:t>⁠</a:t>
            </a:r>
            <a:endParaRPr lang="zh-CN" altLang="zh-CN" sz="2300" b="0" i="0" u="none" spc="10900">
              <a:solidFill>
                <a:srgbClr val="1EE3CF"/>
              </a:solidFill>
              <a:effectLst/>
              <a:latin typeface="Times New Roman" pitchFamily="23"/>
              <a:ea typeface="宋体" pitchFamily="23"/>
              <a:cs typeface="宋体" pitchFamily="23"/>
              <a:sym typeface="Finished"/>
              <a:hlinkClick r:id="" action="ppaction://macro?name={&quot;type&quot;:&quot;ImageText&quot;,&quot;item&quot;:&quot;ImageText&quot;,&quot;path&quot;:&quot;\\ImageTexts\\f2ed2591-8384-41e0-9bfe-d72e0decb03b.png&quot;}"/>
            </a:endParaRPr>
          </a:p>
        </p:txBody>
      </p:sp>
      <p:sp>
        <p:nvSpPr>
          <p:cNvPr id="11371" name="yt_shape_11371"/>
          <p:cNvSpPr txBox="1"/>
          <p:nvPr/>
        </p:nvSpPr>
        <p:spPr>
          <a:xfrm>
            <a:off x="540000" y="1365004"/>
            <a:ext cx="11111999" cy="1925133"/>
          </a:xfrm>
          <a:prstGeom prst="rect">
            <a:avLst/>
          </a:prstGeom>
          <a:ln>
            <a:solidFill>
              <a:srgbClr val="000000"/>
            </a:solidFill>
          </a:ln>
        </p:spPr>
        <p:txBody>
          <a:bodyPr vert="horz" wrap="square" lIns="72000" tIns="0" rIns="72000" bIns="72000" rtlCol="0">
            <a:spAutoFit/>
          </a:bodyPr>
          <a:lstStyle/>
          <a:p>
            <a:pPr algn="ctr" eaLnBrk="1" latinLnBrk="0" hangingPunct="0">
              <a:lnSpc>
                <a:spcPct val="129999"/>
              </a:lnSpc>
            </a:pPr>
            <a:r>
              <a:rPr lang="zh-CN" altLang="zh-CN" sz="2400" b="0" i="1" u="none">
                <a:solidFill>
                  <a:srgbClr val="000000"/>
                </a:solidFill>
                <a:effectLst/>
                <a:latin typeface="Times New Roman" pitchFamily="24"/>
                <a:ea typeface="宋体" pitchFamily="24"/>
                <a:cs typeface="宋体" pitchFamily="24"/>
              </a:rPr>
              <a:t>　　</a:t>
            </a:r>
            <a:r>
              <a:rPr lang="en-US" altLang="zh-CN" sz="2400" b="0" i="0" u="none">
                <a:solidFill>
                  <a:srgbClr val="000000"/>
                </a:solidFill>
                <a:effectLst/>
                <a:latin typeface="Times New Roman" pitchFamily="24"/>
                <a:ea typeface="Times New Roman" pitchFamily="24"/>
                <a:cs typeface="宋体" pitchFamily="24"/>
              </a:rPr>
              <a:t>1</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单项式除以单项式的实质是将它转化为同底数幂的除法</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运算结果仍是单项式</a:t>
            </a:r>
            <a:r>
              <a:rPr lang="en-US" altLang="zh-CN" sz="2400" b="0" i="0" u="none">
                <a:solidFill>
                  <a:srgbClr val="000000"/>
                </a:solidFill>
                <a:effectLst/>
                <a:latin typeface="Times New Roman" pitchFamily="24"/>
                <a:ea typeface="Times New Roman" pitchFamily="24"/>
                <a:cs typeface="宋体" pitchFamily="24"/>
              </a:rPr>
              <a:t> </a:t>
            </a:r>
            <a:r>
              <a:rPr lang="en-US" altLang="zh-CN" sz="2400" b="0" i="0" u="none">
                <a:solidFill>
                  <a:srgbClr val="000000"/>
                </a:solidFill>
                <a:effectLst/>
                <a:latin typeface="宋体" pitchFamily="24"/>
                <a:ea typeface="宋体" pitchFamily="24"/>
                <a:cs typeface="宋体" pitchFamily="24"/>
              </a:rPr>
              <a:t>.</a:t>
            </a:r>
          </a:p>
          <a:p>
            <a:pPr indent="609523"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单项式除以单项式是单项式与单项式相乘的逆运算</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所以可以用单项式与单项式相乘检验单项式除以单项式的结果是否正确</a:t>
            </a:r>
            <a:r>
              <a:rPr lang="en-US" altLang="zh-CN" sz="2400" b="0" i="0" u="none">
                <a:solidFill>
                  <a:srgbClr val="000000"/>
                </a:solidFill>
                <a:effectLst/>
                <a:latin typeface="宋体" pitchFamily="24"/>
                <a:ea typeface="宋体" pitchFamily="24"/>
                <a:cs typeface="宋体" pitchFamily="24"/>
              </a:rPr>
              <a:t>.</a:t>
            </a:r>
          </a:p>
        </p:txBody>
      </p:sp>
      <p:pic>
        <p:nvPicPr>
          <p:cNvPr id="3" name="yt_shape_1685210789791">
            <a:extLst>
              <a:ext uri="{FF2B5EF4-FFF2-40B4-BE49-F238E27FC236}">
                <a16:creationId xmlns:a16="http://schemas.microsoft.com/office/drawing/2014/main" id="{11E4BA79-D86F-5834-FEEE-6AB3A95C14C1}"/>
              </a:ext>
            </a:extLst>
          </p:cNvPr>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540000" y="900000"/>
            <a:ext cx="1257364" cy="320973"/>
          </a:xfrm>
          <a:prstGeom prst="rect">
            <a:avLst/>
          </a:prstGeom>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311" name="yt_shape_11311"/>
          <p:cNvSpPr txBox="1"/>
          <p:nvPr/>
        </p:nvSpPr>
        <p:spPr>
          <a:xfrm>
            <a:off x="540000" y="900000"/>
            <a:ext cx="4283224" cy="711413"/>
          </a:xfrm>
          <a:prstGeom prst="rect">
            <a:avLst/>
          </a:prstGeom>
        </p:spPr>
        <p:txBody>
          <a:bodyPr vert="horz" wrap="none" lIns="0" tIns="0" rIns="0" bIns="0" rtlCol="0">
            <a:spAutoFit/>
          </a:bodyPr>
          <a:lstStyle/>
          <a:p>
            <a:pPr algn="l" eaLnBrk="1" latinLnBrk="0" hangingPunct="0">
              <a:lnSpc>
                <a:spcPct val="129999"/>
              </a:lnSpc>
            </a:pPr>
            <a:r>
              <a:rPr lang="zh-CN" altLang="zh-CN" sz="3950" b="0" i="0" u="none" spc="33400">
                <a:noFill/>
                <a:effectLst/>
                <a:latin typeface="Times New Roman" pitchFamily="40"/>
                <a:ea typeface="宋体" pitchFamily="40"/>
                <a:cs typeface="宋体" pitchFamily="40"/>
                <a:sym typeface="Finished"/>
              </a:rPr>
              <a:t>⁠</a:t>
            </a:r>
            <a:endParaRPr lang="zh-CN" altLang="zh-CN" sz="3950" b="0" i="0" u="none" spc="33400">
              <a:solidFill>
                <a:srgbClr val="1EE3CF"/>
              </a:solidFill>
              <a:effectLst/>
              <a:latin typeface="Times New Roman" pitchFamily="40"/>
              <a:ea typeface="宋体" pitchFamily="40"/>
              <a:cs typeface="宋体" pitchFamily="40"/>
              <a:sym typeface="Finished"/>
              <a:hlinkClick r:id="" action="ppaction://macro?name={&quot;type&quot;:&quot;ImageText&quot;,&quot;item&quot;:&quot;ImageText&quot;,&quot;path&quot;:&quot;\\ImageTexts\\9af55bb9-51f5-470c-80df-e730bd2847cb.png&quot;}"/>
            </a:endParaRPr>
          </a:p>
        </p:txBody>
      </p:sp>
      <p:sp>
        <p:nvSpPr>
          <p:cNvPr id="11312" name="yt_shape_11312"/>
          <p:cNvSpPr txBox="1"/>
          <p:nvPr/>
        </p:nvSpPr>
        <p:spPr>
          <a:xfrm>
            <a:off x="540000" y="1662201"/>
            <a:ext cx="4257576" cy="448777"/>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11600">
                <a:noFill/>
                <a:effectLst/>
                <a:latin typeface="Times New Roman" pitchFamily="25"/>
                <a:ea typeface="宋体" pitchFamily="25"/>
                <a:cs typeface="宋体" pitchFamily="25"/>
                <a:sym typeface="Finished"/>
              </a:rPr>
              <a:t>⁠</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单项式除以单项式</a:t>
            </a:r>
          </a:p>
        </p:txBody>
      </p:sp>
      <p:sp>
        <p:nvSpPr>
          <p:cNvPr id="11313" name="yt_shape_11313"/>
          <p:cNvSpPr txBox="1"/>
          <p:nvPr/>
        </p:nvSpPr>
        <p:spPr>
          <a:xfrm>
            <a:off x="540000" y="2161766"/>
            <a:ext cx="4530086"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计算</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6</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Times New Roman" pitchFamily="24"/>
                <a:ea typeface="宋体" pitchFamily="24"/>
                <a:cs typeface="宋体" pitchFamily="24"/>
              </a:rPr>
              <a:t>的结果是</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宋体" pitchFamily="24"/>
                <a:ea typeface="宋体" pitchFamily="24"/>
                <a:cs typeface="宋体" pitchFamily="24"/>
              </a:rPr>
              <a:t>）</a:t>
            </a:r>
          </a:p>
        </p:txBody>
      </p:sp>
      <p:graphicFrame>
        <p:nvGraphicFramePr>
          <p:cNvPr id="11314" name="yt_table_11314" title="H_33.41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659823768"/>
              </p:ext>
            </p:extLst>
          </p:nvPr>
        </p:nvGraphicFramePr>
        <p:xfrm>
          <a:off x="540000" y="2793433"/>
          <a:ext cx="7994016" cy="424371"/>
        </p:xfrm>
        <a:graphic>
          <a:graphicData uri="http://schemas.openxmlformats.org/drawingml/2006/table">
            <a:tbl>
              <a:tblPr/>
              <a:tblGrid>
                <a:gridCol w="2100580">
                  <a:extLst>
                    <a:ext uri="{9D8B030D-6E8A-4147-A177-3AD203B41FA5}">
                      <a16:colId xmlns:a16="http://schemas.microsoft.com/office/drawing/2014/main" val="10394"/>
                    </a:ext>
                  </a:extLst>
                </a:gridCol>
                <a:gridCol w="2235518">
                  <a:extLst>
                    <a:ext uri="{9D8B030D-6E8A-4147-A177-3AD203B41FA5}">
                      <a16:colId xmlns:a16="http://schemas.microsoft.com/office/drawing/2014/main" val="10395"/>
                    </a:ext>
                  </a:extLst>
                </a:gridCol>
                <a:gridCol w="2235518">
                  <a:extLst>
                    <a:ext uri="{9D8B030D-6E8A-4147-A177-3AD203B41FA5}">
                      <a16:colId xmlns:a16="http://schemas.microsoft.com/office/drawing/2014/main" val="10396"/>
                    </a:ext>
                  </a:extLst>
                </a:gridCol>
                <a:gridCol w="1422400">
                  <a:extLst>
                    <a:ext uri="{9D8B030D-6E8A-4147-A177-3AD203B41FA5}">
                      <a16:colId xmlns:a16="http://schemas.microsoft.com/office/drawing/2014/main" val="10397"/>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2</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2</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4</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10</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71"/>
                  </a:ext>
                </a:extLst>
              </a:tr>
            </a:tbl>
          </a:graphicData>
        </a:graphic>
      </p:graphicFrame>
      <p:sp>
        <p:nvSpPr>
          <p:cNvPr id="11316" name="yt_shape_11316"/>
          <p:cNvSpPr txBox="1"/>
          <p:nvPr/>
        </p:nvSpPr>
        <p:spPr>
          <a:xfrm>
            <a:off x="540000" y="3268498"/>
            <a:ext cx="5281895"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计算</a:t>
            </a:r>
            <a:r>
              <a:rPr lang="en-US" altLang="zh-CN" sz="2400" b="0" i="0" u="none">
                <a:solidFill>
                  <a:srgbClr val="000000"/>
                </a:solidFill>
                <a:effectLst/>
                <a:latin typeface="Times New Roman" pitchFamily="24"/>
                <a:ea typeface="Times New Roman" pitchFamily="24"/>
                <a:cs typeface="宋体" pitchFamily="24"/>
              </a:rPr>
              <a:t>9</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4</a:t>
            </a:r>
            <a:r>
              <a:rPr lang="en-US" altLang="zh-CN" sz="2400" b="0" i="1" u="none">
                <a:solidFill>
                  <a:srgbClr val="000000"/>
                </a:solidFill>
                <a:effectLst/>
                <a:latin typeface="Times New Roman" pitchFamily="24"/>
                <a:ea typeface="Times New Roman" pitchFamily="24"/>
                <a:cs typeface="宋体" pitchFamily="24"/>
              </a:rPr>
              <a:t>y</a:t>
            </a:r>
            <a:r>
              <a:rPr lang="en-US" altLang="zh-CN" sz="2400" b="0" i="0" u="none" baseline="30000">
                <a:solidFill>
                  <a:srgbClr val="000000"/>
                </a:solidFill>
                <a:effectLst/>
                <a:latin typeface="Times New Roman" pitchFamily="24"/>
                <a:ea typeface="Times New Roman" pitchFamily="24"/>
                <a:cs typeface="宋体" pitchFamily="24"/>
              </a:rPr>
              <a:t>6</a:t>
            </a:r>
            <a:r>
              <a:rPr lang="en-US" altLang="zh-CN" sz="2400" b="0" i="1" u="none">
                <a:solidFill>
                  <a:srgbClr val="000000"/>
                </a:solidFill>
                <a:effectLst/>
                <a:latin typeface="Times New Roman" pitchFamily="24"/>
                <a:ea typeface="Times New Roman" pitchFamily="24"/>
                <a:cs typeface="宋体" pitchFamily="24"/>
              </a:rPr>
              <a:t>z</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y</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的结果是</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宋体" pitchFamily="24"/>
                <a:ea typeface="宋体" pitchFamily="24"/>
                <a:cs typeface="宋体" pitchFamily="24"/>
              </a:rPr>
              <a:t>）</a:t>
            </a:r>
          </a:p>
        </p:txBody>
      </p:sp>
      <p:graphicFrame>
        <p:nvGraphicFramePr>
          <p:cNvPr id="11317" name="yt_table_11317" title="H_66.8300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659569835"/>
              </p:ext>
            </p:extLst>
          </p:nvPr>
        </p:nvGraphicFramePr>
        <p:xfrm>
          <a:off x="540000" y="3900165"/>
          <a:ext cx="6020436" cy="848742"/>
        </p:xfrm>
        <a:graphic>
          <a:graphicData uri="http://schemas.openxmlformats.org/drawingml/2006/table">
            <a:tbl>
              <a:tblPr/>
              <a:tblGrid>
                <a:gridCol w="4336098">
                  <a:extLst>
                    <a:ext uri="{9D8B030D-6E8A-4147-A177-3AD203B41FA5}">
                      <a16:colId xmlns:a16="http://schemas.microsoft.com/office/drawing/2014/main" val="10398"/>
                    </a:ext>
                  </a:extLst>
                </a:gridCol>
                <a:gridCol w="1684338">
                  <a:extLst>
                    <a:ext uri="{9D8B030D-6E8A-4147-A177-3AD203B41FA5}">
                      <a16:colId xmlns:a16="http://schemas.microsoft.com/office/drawing/2014/main" val="10399"/>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y</a:t>
                      </a:r>
                      <a:r>
                        <a:rPr lang="en-US" altLang="zh-CN" sz="2400" b="0" i="0" u="none" baseline="30000">
                          <a:solidFill>
                            <a:srgbClr val="000000"/>
                          </a:solidFill>
                          <a:effectLst/>
                          <a:latin typeface="Times New Roman" pitchFamily="24"/>
                          <a:ea typeface="Times New Roman" pitchFamily="24"/>
                          <a:cs typeface="宋体" pitchFamily="24"/>
                        </a:rPr>
                        <a:t>3</a:t>
                      </a:r>
                      <a:r>
                        <a:rPr lang="en-US" altLang="zh-CN" sz="2400" b="0" i="1" u="none">
                          <a:solidFill>
                            <a:srgbClr val="000000"/>
                          </a:solidFill>
                          <a:effectLst/>
                          <a:latin typeface="Times New Roman" pitchFamily="24"/>
                          <a:ea typeface="Times New Roman" pitchFamily="24"/>
                          <a:cs typeface="宋体" pitchFamily="24"/>
                        </a:rPr>
                        <a:t>z</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3</a:t>
                      </a:r>
                      <a:r>
                        <a:rPr lang="en-US" altLang="zh-CN" sz="2400" b="0" i="1" u="none">
                          <a:solidFill>
                            <a:srgbClr val="000000"/>
                          </a:solidFill>
                          <a:effectLst/>
                          <a:latin typeface="Times New Roman" pitchFamily="24"/>
                          <a:ea typeface="Times New Roman" pitchFamily="24"/>
                          <a:cs typeface="宋体" pitchFamily="24"/>
                        </a:rPr>
                        <a:t>y</a:t>
                      </a:r>
                      <a:r>
                        <a:rPr lang="en-US" altLang="zh-CN" sz="2400" b="0" i="0" u="none" baseline="30000">
                          <a:solidFill>
                            <a:srgbClr val="000000"/>
                          </a:solidFill>
                          <a:effectLst/>
                          <a:latin typeface="Times New Roman" pitchFamily="24"/>
                          <a:ea typeface="Times New Roman" pitchFamily="24"/>
                          <a:cs typeface="宋体" pitchFamily="24"/>
                        </a:rPr>
                        <a:t>3</a:t>
                      </a:r>
                      <a:r>
                        <a:rPr lang="en-US" altLang="zh-CN" sz="2400" b="0" i="1" u="none">
                          <a:solidFill>
                            <a:srgbClr val="000000"/>
                          </a:solidFill>
                          <a:effectLst/>
                          <a:latin typeface="Times New Roman" pitchFamily="24"/>
                          <a:ea typeface="Times New Roman" pitchFamily="24"/>
                          <a:cs typeface="宋体" pitchFamily="24"/>
                        </a:rPr>
                        <a:t>z</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72"/>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y</a:t>
                      </a:r>
                      <a:r>
                        <a:rPr lang="en-US" altLang="zh-CN" sz="2400" b="0" i="0" u="none" baseline="30000">
                          <a:solidFill>
                            <a:srgbClr val="000000"/>
                          </a:solidFill>
                          <a:effectLst/>
                          <a:latin typeface="Times New Roman" pitchFamily="24"/>
                          <a:ea typeface="Times New Roman" pitchFamily="24"/>
                          <a:cs typeface="宋体" pitchFamily="24"/>
                        </a:rPr>
                        <a:t>4</a:t>
                      </a:r>
                      <a:r>
                        <a:rPr lang="en-US" altLang="zh-CN" sz="2400" b="0" i="1" u="none">
                          <a:solidFill>
                            <a:srgbClr val="000000"/>
                          </a:solidFill>
                          <a:effectLst/>
                          <a:latin typeface="Times New Roman" pitchFamily="24"/>
                          <a:ea typeface="Times New Roman" pitchFamily="24"/>
                          <a:cs typeface="宋体" pitchFamily="24"/>
                        </a:rPr>
                        <a:t>z</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y</a:t>
                      </a:r>
                      <a:r>
                        <a:rPr lang="en-US" altLang="zh-CN" sz="2400" b="0" i="0" u="none" baseline="30000">
                          <a:solidFill>
                            <a:srgbClr val="000000"/>
                          </a:solidFill>
                          <a:effectLst/>
                          <a:latin typeface="Times New Roman" pitchFamily="24"/>
                          <a:ea typeface="Times New Roman" pitchFamily="24"/>
                          <a:cs typeface="宋体" pitchFamily="24"/>
                        </a:rPr>
                        <a:t>4</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73"/>
                  </a:ext>
                </a:extLst>
              </a:tr>
            </a:tbl>
          </a:graphicData>
        </a:graphic>
      </p:graphicFrame>
      <p:pic>
        <p:nvPicPr>
          <p:cNvPr id="3" name="yt_shape_1685210789619">
            <a:extLst>
              <a:ext uri="{FF2B5EF4-FFF2-40B4-BE49-F238E27FC236}">
                <a16:creationId xmlns:a16="http://schemas.microsoft.com/office/drawing/2014/main" id="{AC124BE2-1007-47AF-7424-A73D990DA2C7}"/>
              </a:ext>
            </a:extLst>
          </p:cNvPr>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603500" y="925840"/>
            <a:ext cx="4114864" cy="652852"/>
          </a:xfrm>
          <a:prstGeom prst="rect">
            <a:avLst/>
          </a:prstGeom>
        </p:spPr>
      </p:pic>
      <p:pic>
        <p:nvPicPr>
          <p:cNvPr id="5" name="yt_shape_1685210789635">
            <a:extLst>
              <a:ext uri="{FF2B5EF4-FFF2-40B4-BE49-F238E27FC236}">
                <a16:creationId xmlns:a16="http://schemas.microsoft.com/office/drawing/2014/main" id="{EC38C68B-11F7-FEBF-EEDE-060EDB2FF63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03500" y="1702831"/>
            <a:ext cx="1346264" cy="363178"/>
          </a:xfrm>
          <a:prstGeom prst="rect">
            <a:avLst/>
          </a:prstGeom>
        </p:spPr>
      </p:pic>
      <p:sp>
        <p:nvSpPr>
          <p:cNvPr id="2" name="文本框 1">
            <a:extLst>
              <a:ext uri="{FF2B5EF4-FFF2-40B4-BE49-F238E27FC236}">
                <a16:creationId xmlns:a16="http://schemas.microsoft.com/office/drawing/2014/main" id="{039691C4-8964-9AC2-2216-EE673F5778DE}"/>
              </a:ext>
            </a:extLst>
          </p:cNvPr>
          <p:cNvSpPr txBox="1"/>
          <p:nvPr/>
        </p:nvSpPr>
        <p:spPr>
          <a:xfrm>
            <a:off x="4123464" y="2114960"/>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a:t>
            </a:r>
            <a:endParaRPr lang="zh-CN" altLang="en-US">
              <a:solidFill>
                <a:srgbClr val="FF0000"/>
              </a:solidFill>
            </a:endParaRPr>
          </a:p>
        </p:txBody>
      </p:sp>
      <p:sp>
        <p:nvSpPr>
          <p:cNvPr id="4" name="文本框 3">
            <a:extLst>
              <a:ext uri="{FF2B5EF4-FFF2-40B4-BE49-F238E27FC236}">
                <a16:creationId xmlns:a16="http://schemas.microsoft.com/office/drawing/2014/main" id="{2F23EE22-6323-3722-4235-3436499DC70D}"/>
              </a:ext>
            </a:extLst>
          </p:cNvPr>
          <p:cNvSpPr txBox="1"/>
          <p:nvPr/>
        </p:nvSpPr>
        <p:spPr>
          <a:xfrm>
            <a:off x="4868002" y="3221692"/>
            <a:ext cx="383285"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319" name="yt_shape_11319"/>
          <p:cNvSpPr txBox="1"/>
          <p:nvPr/>
        </p:nvSpPr>
        <p:spPr>
          <a:xfrm>
            <a:off x="540119" y="900000"/>
            <a:ext cx="11111999" cy="1868910"/>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3</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计算</a:t>
            </a:r>
            <a:r>
              <a:rPr lang="zh-CN" altLang="zh-CN" sz="2400" b="0" i="0" u="none">
                <a:solidFill>
                  <a:srgbClr val="000000"/>
                </a:solidFill>
                <a:effectLst/>
                <a:latin typeface="宋体" pitchFamily="24"/>
                <a:ea typeface="宋体" pitchFamily="24"/>
                <a:cs typeface="宋体" pitchFamily="24"/>
              </a:rPr>
              <a:t>：</a:t>
            </a:r>
          </a:p>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35</a:t>
            </a:r>
            <a:r>
              <a:rPr lang="en-US" altLang="zh-CN" sz="2400" b="0" i="1" u="none">
                <a:solidFill>
                  <a:srgbClr val="000000"/>
                </a:solidFill>
                <a:effectLst/>
                <a:latin typeface="Times New Roman" pitchFamily="24"/>
                <a:ea typeface="Times New Roman" pitchFamily="24"/>
                <a:cs typeface="宋体" pitchFamily="24"/>
              </a:rPr>
              <a:t>a</a:t>
            </a:r>
            <a:r>
              <a:rPr lang="en-US" altLang="zh-CN" sz="2400" b="0" i="0" u="none" baseline="30000">
                <a:solidFill>
                  <a:srgbClr val="000000"/>
                </a:solidFill>
                <a:effectLst/>
                <a:latin typeface="Times New Roman" pitchFamily="24"/>
                <a:ea typeface="Times New Roman" pitchFamily="24"/>
                <a:cs typeface="宋体" pitchFamily="24"/>
              </a:rPr>
              <a:t>7</a:t>
            </a:r>
            <a:r>
              <a:rPr lang="en-US" altLang="zh-CN" sz="2400" b="0" i="1" u="none">
                <a:solidFill>
                  <a:srgbClr val="000000"/>
                </a:solidFill>
                <a:effectLst/>
                <a:latin typeface="Times New Roman" pitchFamily="24"/>
                <a:ea typeface="Times New Roman" pitchFamily="24"/>
                <a:cs typeface="宋体" pitchFamily="24"/>
              </a:rPr>
              <a:t>b</a:t>
            </a:r>
            <a:r>
              <a:rPr lang="en-US" altLang="zh-CN" sz="2400" b="0" i="0" u="none" baseline="30000">
                <a:solidFill>
                  <a:srgbClr val="000000"/>
                </a:solidFill>
                <a:effectLst/>
                <a:latin typeface="Times New Roman" pitchFamily="24"/>
                <a:ea typeface="Times New Roman" pitchFamily="24"/>
                <a:cs typeface="宋体" pitchFamily="24"/>
              </a:rPr>
              <a:t>3</a:t>
            </a:r>
            <a:r>
              <a:rPr lang="en-US" altLang="zh-CN" sz="2400" b="0" i="1"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7</a:t>
            </a:r>
            <a:r>
              <a:rPr lang="en-US" altLang="zh-CN" sz="2400" b="0" i="1" u="none">
                <a:solidFill>
                  <a:srgbClr val="000000"/>
                </a:solidFill>
                <a:effectLst/>
                <a:latin typeface="Times New Roman" pitchFamily="24"/>
                <a:ea typeface="Times New Roman" pitchFamily="24"/>
                <a:cs typeface="宋体" pitchFamily="24"/>
              </a:rPr>
              <a:t>a</a:t>
            </a:r>
            <a:r>
              <a:rPr lang="en-US" altLang="zh-CN" sz="2400" b="0" i="0" u="none" baseline="30000">
                <a:solidFill>
                  <a:srgbClr val="000000"/>
                </a:solidFill>
                <a:effectLst/>
                <a:latin typeface="Times New Roman" pitchFamily="24"/>
                <a:ea typeface="Times New Roman" pitchFamily="24"/>
                <a:cs typeface="宋体" pitchFamily="24"/>
              </a:rPr>
              <a:t>4</a:t>
            </a:r>
            <a:r>
              <a:rPr lang="en-US" altLang="zh-CN" sz="2400" b="0" i="1" u="none">
                <a:solidFill>
                  <a:srgbClr val="000000"/>
                </a:solidFill>
                <a:effectLst/>
                <a:latin typeface="Times New Roman" pitchFamily="24"/>
                <a:ea typeface="Times New Roman" pitchFamily="24"/>
                <a:cs typeface="宋体" pitchFamily="24"/>
              </a:rPr>
              <a:t>bc</a:t>
            </a:r>
            <a:r>
              <a:rPr lang="zh-CN" altLang="zh-CN" sz="2400" b="0" i="0" u="none">
                <a:solidFill>
                  <a:srgbClr val="000000"/>
                </a:solidFill>
                <a:effectLst/>
                <a:latin typeface="宋体" pitchFamily="24"/>
                <a:ea typeface="宋体" pitchFamily="24"/>
                <a:cs typeface="宋体" pitchFamily="24"/>
              </a:rPr>
              <a:t>＝（</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FF0000"/>
                </a:solidFill>
                <a:effectLst/>
                <a:uFill>
                  <a:solidFill>
                    <a:srgbClr val="000000"/>
                  </a:solidFill>
                </a:uFill>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35</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FF0000"/>
                </a:solidFill>
                <a:effectLst/>
                <a:uFill>
                  <a:solidFill>
                    <a:srgbClr val="000000"/>
                  </a:solidFill>
                </a:uFill>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7</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en-US" altLang="zh-CN" sz="2400" b="0" i="0" u="none" baseline="30000">
                <a:solidFill>
                  <a:srgbClr val="000000"/>
                </a:solidFill>
                <a:effectLst/>
                <a:latin typeface="Times New Roman" pitchFamily="24"/>
                <a:ea typeface="Times New Roman" pitchFamily="24"/>
                <a:cs typeface="宋体" pitchFamily="24"/>
              </a:rPr>
              <a:t>7</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en-US" altLang="zh-CN" sz="2400" b="0" i="0" u="none" baseline="30000">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en-US" altLang="zh-CN" sz="2400" b="0" i="0" u="none" baseline="30000">
                <a:solidFill>
                  <a:srgbClr val="000000"/>
                </a:solidFill>
                <a:effectLst/>
                <a:latin typeface="Times New Roman" pitchFamily="24"/>
                <a:ea typeface="Times New Roman" pitchFamily="24"/>
                <a:cs typeface="宋体" pitchFamily="24"/>
              </a:rPr>
              <a:t>3</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宋体" pitchFamily="24"/>
                <a:ea typeface="宋体" pitchFamily="24"/>
                <a:cs typeface="宋体" pitchFamily="24"/>
              </a:rPr>
              <a:t>）（</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FF0000"/>
                </a:solidFill>
                <a:effectLst/>
                <a:uFill>
                  <a:solidFill>
                    <a:srgbClr val="000000"/>
                  </a:solidFill>
                </a:uFill>
                <a:latin typeface="Times New Roman" pitchFamily="24"/>
                <a:ea typeface="宋体" pitchFamily="24"/>
                <a:cs typeface="宋体" pitchFamily="24"/>
              </a:rPr>
              <a:t>　</a:t>
            </a:r>
            <a:r>
              <a:rPr lang="en-US" altLang="zh-CN" sz="2400" b="0" i="1" u="sng">
                <a:solidFill>
                  <a:srgbClr val="FF0000">
                    <a:alpha val="0"/>
                  </a:srgbClr>
                </a:solidFill>
                <a:effectLst/>
                <a:uFill>
                  <a:solidFill>
                    <a:srgbClr val="000000"/>
                  </a:solidFill>
                </a:uFill>
                <a:latin typeface="Times New Roman" pitchFamily="24"/>
                <a:ea typeface="Times New Roman" pitchFamily="24"/>
                <a:cs typeface="宋体" pitchFamily="24"/>
              </a:rPr>
              <a:t>c</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FF0000"/>
                </a:solidFill>
                <a:effectLst/>
                <a:uFill>
                  <a:solidFill>
                    <a:srgbClr val="000000"/>
                  </a:solidFill>
                </a:uFill>
                <a:latin typeface="Times New Roman" pitchFamily="24"/>
                <a:ea typeface="宋体" pitchFamily="24"/>
                <a:cs typeface="宋体" pitchFamily="24"/>
              </a:rPr>
              <a:t>　</a:t>
            </a:r>
            <a:r>
              <a:rPr lang="en-US" altLang="zh-CN" sz="2400" b="0" i="1" u="sng">
                <a:solidFill>
                  <a:srgbClr val="FF0000">
                    <a:alpha val="0"/>
                  </a:srgbClr>
                </a:solidFill>
                <a:effectLst/>
                <a:uFill>
                  <a:solidFill>
                    <a:srgbClr val="000000"/>
                  </a:solidFill>
                </a:uFill>
                <a:latin typeface="Times New Roman" pitchFamily="24"/>
                <a:ea typeface="Times New Roman" pitchFamily="24"/>
                <a:cs typeface="宋体" pitchFamily="24"/>
              </a:rPr>
              <a:t>c</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FF0000"/>
                </a:solidFill>
                <a:effectLst/>
                <a:uFill>
                  <a:solidFill>
                    <a:srgbClr val="000000"/>
                  </a:solidFill>
                </a:uFill>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5</a:t>
            </a:r>
            <a:r>
              <a:rPr lang="en-US" altLang="zh-CN" sz="2400" b="0" i="1" u="sng">
                <a:solidFill>
                  <a:srgbClr val="FF0000">
                    <a:alpha val="0"/>
                  </a:srgbClr>
                </a:solidFill>
                <a:effectLst/>
                <a:uFill>
                  <a:solidFill>
                    <a:srgbClr val="000000"/>
                  </a:solidFill>
                </a:uFill>
                <a:latin typeface="Times New Roman" pitchFamily="24"/>
                <a:ea typeface="Times New Roman" pitchFamily="24"/>
                <a:cs typeface="宋体" pitchFamily="24"/>
              </a:rPr>
              <a:t>a</a:t>
            </a:r>
            <a:r>
              <a:rPr lang="en-US" altLang="zh-CN" sz="2400" b="0" i="0" u="sng" baseline="30000">
                <a:solidFill>
                  <a:srgbClr val="FF0000">
                    <a:alpha val="0"/>
                  </a:srgbClr>
                </a:solidFill>
                <a:effectLst/>
                <a:uFill>
                  <a:solidFill>
                    <a:srgbClr val="000000"/>
                  </a:solidFill>
                </a:uFill>
                <a:latin typeface="Times New Roman" pitchFamily="24"/>
                <a:ea typeface="Times New Roman" pitchFamily="24"/>
                <a:cs typeface="宋体" pitchFamily="24"/>
              </a:rPr>
              <a:t>3</a:t>
            </a:r>
            <a:r>
              <a:rPr lang="en-US" altLang="zh-CN" sz="2400" b="0" i="1" u="sng">
                <a:solidFill>
                  <a:srgbClr val="FF0000">
                    <a:alpha val="0"/>
                  </a:srgbClr>
                </a:solidFill>
                <a:effectLst/>
                <a:uFill>
                  <a:solidFill>
                    <a:srgbClr val="000000"/>
                  </a:solidFill>
                </a:uFill>
                <a:latin typeface="Times New Roman" pitchFamily="24"/>
                <a:ea typeface="Times New Roman" pitchFamily="24"/>
                <a:cs typeface="宋体" pitchFamily="24"/>
              </a:rPr>
              <a:t>b</a:t>
            </a:r>
            <a:r>
              <a:rPr lang="en-US" altLang="zh-CN" sz="2400" b="0" i="0" u="sng" baseline="30000">
                <a:solidFill>
                  <a:srgbClr val="FF0000">
                    <a:alpha val="0"/>
                  </a:srgbClr>
                </a:solidFill>
                <a:effectLst/>
                <a:uFill>
                  <a:solidFill>
                    <a:srgbClr val="000000"/>
                  </a:solidFill>
                </a:uFill>
                <a:latin typeface="Times New Roman" pitchFamily="24"/>
                <a:ea typeface="Times New Roman" pitchFamily="24"/>
                <a:cs typeface="宋体" pitchFamily="24"/>
              </a:rPr>
              <a:t>2</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宋体" pitchFamily="24"/>
                <a:cs typeface="宋体" pitchFamily="24"/>
              </a:rPr>
              <a:t> </a:t>
            </a:r>
          </a:p>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12</a:t>
            </a:r>
            <a:r>
              <a:rPr lang="en-US" altLang="zh-CN" sz="2400" b="0" i="1" u="none">
                <a:solidFill>
                  <a:srgbClr val="000000"/>
                </a:solidFill>
                <a:effectLst/>
                <a:latin typeface="Times New Roman" pitchFamily="24"/>
                <a:ea typeface="Times New Roman" pitchFamily="24"/>
                <a:cs typeface="宋体" pitchFamily="24"/>
              </a:rPr>
              <a:t>a</a:t>
            </a:r>
            <a:r>
              <a:rPr lang="en-US" altLang="zh-CN" sz="2400" b="0" i="0" u="none" baseline="30000">
                <a:solidFill>
                  <a:srgbClr val="000000"/>
                </a:solidFill>
                <a:effectLst/>
                <a:latin typeface="Times New Roman" pitchFamily="24"/>
                <a:ea typeface="Times New Roman" pitchFamily="24"/>
                <a:cs typeface="宋体" pitchFamily="24"/>
              </a:rPr>
              <a:t>3</a:t>
            </a:r>
            <a:r>
              <a:rPr lang="en-US" altLang="zh-CN" sz="2400" b="0" i="1" u="none">
                <a:solidFill>
                  <a:srgbClr val="000000"/>
                </a:solidFill>
                <a:effectLst/>
                <a:latin typeface="Times New Roman" pitchFamily="24"/>
                <a:ea typeface="Times New Roman" pitchFamily="24"/>
                <a:cs typeface="宋体" pitchFamily="24"/>
              </a:rPr>
              <a:t>b</a:t>
            </a:r>
            <a:r>
              <a:rPr lang="en-US" altLang="zh-CN" sz="2400" b="0" i="0" u="none" baseline="30000">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r>
              <a:rPr lang="en-US" altLang="zh-CN" sz="2400" b="0" i="1" u="none">
                <a:solidFill>
                  <a:srgbClr val="000000"/>
                </a:solidFill>
                <a:effectLst/>
                <a:latin typeface="Times New Roman" pitchFamily="24"/>
                <a:ea typeface="Times New Roman" pitchFamily="24"/>
                <a:cs typeface="宋体" pitchFamily="24"/>
              </a:rPr>
              <a:t>a</a:t>
            </a:r>
            <a:r>
              <a:rPr lang="en-US" altLang="zh-CN" sz="2400" b="0" i="0" u="none" baseline="30000">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宋体" pitchFamily="24"/>
                <a:ea typeface="宋体" pitchFamily="24"/>
                <a:cs typeface="宋体" pitchFamily="24"/>
              </a:rPr>
              <a:t>）＝</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FF0000"/>
                </a:solidFill>
                <a:effectLst/>
                <a:uFill>
                  <a:solidFill>
                    <a:srgbClr val="000000"/>
                  </a:solidFill>
                </a:uFill>
                <a:latin typeface="Times New Roman" pitchFamily="24"/>
                <a:ea typeface="宋体" pitchFamily="24"/>
                <a:cs typeface="宋体" pitchFamily="24"/>
              </a:rPr>
              <a:t>　</a:t>
            </a:r>
            <a:r>
              <a:rPr lang="zh-CN" altLang="zh-CN" sz="2400" b="0" i="0" u="sng">
                <a:solidFill>
                  <a:srgbClr val="FF0000">
                    <a:alpha val="0"/>
                  </a:srgbClr>
                </a:solidFill>
                <a:effectLst/>
                <a:uFill>
                  <a:solidFill>
                    <a:srgbClr val="000000"/>
                  </a:solidFill>
                </a:uFill>
                <a:latin typeface="宋体" pitchFamily="24"/>
                <a:ea typeface="宋体" pitchFamily="24"/>
                <a:cs typeface="宋体" pitchFamily="24"/>
              </a:rPr>
              <a:t>－</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3</a:t>
            </a:r>
            <a:r>
              <a:rPr lang="en-US" altLang="zh-CN" sz="2400" b="0" i="1" u="sng">
                <a:solidFill>
                  <a:srgbClr val="FF0000">
                    <a:alpha val="0"/>
                  </a:srgbClr>
                </a:solidFill>
                <a:effectLst/>
                <a:uFill>
                  <a:solidFill>
                    <a:srgbClr val="000000"/>
                  </a:solidFill>
                </a:uFill>
                <a:latin typeface="Times New Roman" pitchFamily="24"/>
                <a:ea typeface="Times New Roman" pitchFamily="24"/>
                <a:cs typeface="宋体" pitchFamily="24"/>
              </a:rPr>
              <a:t>abc</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p:txBody>
      </p:sp>
      <p:sp>
        <p:nvSpPr>
          <p:cNvPr id="2" name="文本框 1">
            <a:extLst>
              <a:ext uri="{FF2B5EF4-FFF2-40B4-BE49-F238E27FC236}">
                <a16:creationId xmlns:a16="http://schemas.microsoft.com/office/drawing/2014/main" id="{F522A92F-004E-2425-A184-8EB5CEF56D4F}"/>
              </a:ext>
            </a:extLst>
          </p:cNvPr>
          <p:cNvSpPr txBox="1"/>
          <p:nvPr/>
        </p:nvSpPr>
        <p:spPr>
          <a:xfrm>
            <a:off x="4072783" y="1328682"/>
            <a:ext cx="7896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35</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
        <p:nvSpPr>
          <p:cNvPr id="3" name="文本框 2">
            <a:extLst>
              <a:ext uri="{FF2B5EF4-FFF2-40B4-BE49-F238E27FC236}">
                <a16:creationId xmlns:a16="http://schemas.microsoft.com/office/drawing/2014/main" id="{FD75801B-418C-835F-C3EB-74AFA9693B99}"/>
              </a:ext>
            </a:extLst>
          </p:cNvPr>
          <p:cNvSpPr txBox="1"/>
          <p:nvPr/>
        </p:nvSpPr>
        <p:spPr>
          <a:xfrm>
            <a:off x="5291983" y="1328682"/>
            <a:ext cx="6372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7</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
        <p:nvSpPr>
          <p:cNvPr id="4" name="文本框 3">
            <a:extLst>
              <a:ext uri="{FF2B5EF4-FFF2-40B4-BE49-F238E27FC236}">
                <a16:creationId xmlns:a16="http://schemas.microsoft.com/office/drawing/2014/main" id="{C7775814-8996-97BE-75D9-F81DDAA32267}"/>
              </a:ext>
            </a:extLst>
          </p:cNvPr>
          <p:cNvSpPr txBox="1"/>
          <p:nvPr/>
        </p:nvSpPr>
        <p:spPr>
          <a:xfrm>
            <a:off x="9406782" y="1328682"/>
            <a:ext cx="619824" cy="569100"/>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c</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
        <p:nvSpPr>
          <p:cNvPr id="5" name="文本框 4">
            <a:extLst>
              <a:ext uri="{FF2B5EF4-FFF2-40B4-BE49-F238E27FC236}">
                <a16:creationId xmlns:a16="http://schemas.microsoft.com/office/drawing/2014/main" id="{2C5F699E-2B88-5380-0E5C-32D50B9E6AF7}"/>
              </a:ext>
            </a:extLst>
          </p:cNvPr>
          <p:cNvSpPr txBox="1"/>
          <p:nvPr/>
        </p:nvSpPr>
        <p:spPr>
          <a:xfrm>
            <a:off x="10456121" y="1328682"/>
            <a:ext cx="619824" cy="569100"/>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c</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
        <p:nvSpPr>
          <p:cNvPr id="6" name="文本框 5">
            <a:extLst>
              <a:ext uri="{FF2B5EF4-FFF2-40B4-BE49-F238E27FC236}">
                <a16:creationId xmlns:a16="http://schemas.microsoft.com/office/drawing/2014/main" id="{46C9CD1C-72AC-E0D8-B678-757BD7CA19C1}"/>
              </a:ext>
            </a:extLst>
          </p:cNvPr>
          <p:cNvSpPr txBox="1"/>
          <p:nvPr/>
        </p:nvSpPr>
        <p:spPr>
          <a:xfrm>
            <a:off x="1059708" y="1804170"/>
            <a:ext cx="1145287"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5</a:t>
            </a: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a</a:t>
            </a:r>
            <a:r>
              <a:rPr kumimoji="0" lang="en-US" altLang="zh-CN" sz="2400" b="0" i="0" strike="noStrike" kern="1200" cap="none" spc="0" normalizeH="0" baseline="30000" noProof="0">
                <a:ln>
                  <a:noFill/>
                </a:ln>
                <a:solidFill>
                  <a:srgbClr val="FF0000"/>
                </a:solidFill>
                <a:effectLst/>
                <a:uLnTx/>
                <a:uFill>
                  <a:solidFill>
                    <a:srgbClr val="000000"/>
                  </a:solidFill>
                </a:uFill>
                <a:latin typeface="Times New Roman" pitchFamily="24"/>
                <a:ea typeface="Times New Roman" pitchFamily="24"/>
                <a:cs typeface="宋体" pitchFamily="24"/>
              </a:rPr>
              <a:t>3</a:t>
            </a: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b</a:t>
            </a:r>
            <a:r>
              <a:rPr kumimoji="0" lang="en-US" altLang="zh-CN" sz="2400" b="0" i="0" strike="noStrike" kern="1200" cap="none" spc="0" normalizeH="0" baseline="30000" noProof="0">
                <a:ln>
                  <a:noFill/>
                </a:ln>
                <a:solidFill>
                  <a:srgbClr val="FF0000"/>
                </a:solidFill>
                <a:effectLst/>
                <a:uLnTx/>
                <a:uFill>
                  <a:solidFill>
                    <a:srgbClr val="000000"/>
                  </a:solidFill>
                </a:uFill>
                <a:latin typeface="Times New Roman" pitchFamily="24"/>
                <a:ea typeface="Times New Roman" pitchFamily="24"/>
                <a:cs typeface="宋体" pitchFamily="24"/>
              </a:rPr>
              <a:t>2</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
        <p:nvSpPr>
          <p:cNvPr id="7" name="文本框 6">
            <a:extLst>
              <a:ext uri="{FF2B5EF4-FFF2-40B4-BE49-F238E27FC236}">
                <a16:creationId xmlns:a16="http://schemas.microsoft.com/office/drawing/2014/main" id="{381539CF-28EE-A71E-3F9A-EC12F1F86FF9}"/>
              </a:ext>
            </a:extLst>
          </p:cNvPr>
          <p:cNvSpPr txBox="1"/>
          <p:nvPr/>
        </p:nvSpPr>
        <p:spPr>
          <a:xfrm>
            <a:off x="4547446" y="2279658"/>
            <a:ext cx="1381824"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3</a:t>
            </a: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abc</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322" name="yt_shape_11322"/>
          <p:cNvSpPr txBox="1"/>
          <p:nvPr/>
        </p:nvSpPr>
        <p:spPr>
          <a:xfrm>
            <a:off x="540000" y="984802"/>
            <a:ext cx="4462760"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4</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教材第</a:t>
            </a:r>
            <a:r>
              <a:rPr lang="en-US" altLang="zh-CN" sz="2400" b="0" i="0" u="none">
                <a:solidFill>
                  <a:srgbClr val="000000"/>
                </a:solidFill>
                <a:effectLst/>
                <a:latin typeface="Times New Roman" pitchFamily="24"/>
                <a:ea typeface="Times New Roman" pitchFamily="24"/>
                <a:cs typeface="宋体" pitchFamily="24"/>
              </a:rPr>
              <a:t>39</a:t>
            </a:r>
            <a:r>
              <a:rPr lang="zh-CN" altLang="zh-CN" sz="2400" b="0" i="0" u="none">
                <a:solidFill>
                  <a:srgbClr val="000000"/>
                </a:solidFill>
                <a:effectLst/>
                <a:latin typeface="Times New Roman" pitchFamily="24"/>
                <a:ea typeface="楷体" pitchFamily="24"/>
                <a:cs typeface="宋体" pitchFamily="24"/>
              </a:rPr>
              <a:t>页例</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楷体" pitchFamily="24"/>
                <a:cs typeface="宋体" pitchFamily="24"/>
              </a:rPr>
              <a:t>变式</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计算</a:t>
            </a:r>
            <a:r>
              <a:rPr lang="zh-CN" altLang="zh-CN" sz="2400" b="0" i="0" u="none">
                <a:solidFill>
                  <a:srgbClr val="000000"/>
                </a:solidFill>
                <a:effectLst/>
                <a:latin typeface="宋体" pitchFamily="24"/>
                <a:ea typeface="宋体" pitchFamily="24"/>
                <a:cs typeface="宋体" pitchFamily="24"/>
              </a:rPr>
              <a:t>：</a:t>
            </a:r>
          </a:p>
        </p:txBody>
      </p:sp>
      <p:sp>
        <p:nvSpPr>
          <p:cNvPr id="11323" name="yt_shape_11323"/>
          <p:cNvSpPr txBox="1"/>
          <p:nvPr/>
        </p:nvSpPr>
        <p:spPr>
          <a:xfrm>
            <a:off x="540000" y="1464105"/>
            <a:ext cx="5010987"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en-US" altLang="zh-CN" sz="2400" b="0" i="1" u="none">
                <a:solidFill>
                  <a:srgbClr val="000000"/>
                </a:solidFill>
                <a:effectLst/>
                <a:latin typeface="Times New Roman" pitchFamily="24"/>
                <a:ea typeface="Times New Roman" pitchFamily="24"/>
                <a:cs typeface="宋体" pitchFamily="24"/>
              </a:rPr>
              <a:t>m</a:t>
            </a:r>
            <a:r>
              <a:rPr lang="en-US" altLang="zh-CN" sz="2400" b="0" i="0" u="none" baseline="30000">
                <a:solidFill>
                  <a:srgbClr val="000000"/>
                </a:solidFill>
                <a:effectLst/>
                <a:latin typeface="Times New Roman" pitchFamily="24"/>
                <a:ea typeface="Times New Roman" pitchFamily="24"/>
                <a:cs typeface="宋体" pitchFamily="24"/>
              </a:rPr>
              <a:t>3</a:t>
            </a:r>
            <a:r>
              <a:rPr lang="en-US" altLang="zh-CN" sz="2400" b="0" i="1" u="none">
                <a:solidFill>
                  <a:srgbClr val="000000"/>
                </a:solidFill>
                <a:effectLst/>
                <a:latin typeface="Times New Roman" pitchFamily="24"/>
                <a:ea typeface="Times New Roman" pitchFamily="24"/>
                <a:cs typeface="宋体" pitchFamily="24"/>
              </a:rPr>
              <a:t>n</a:t>
            </a:r>
            <a:r>
              <a:rPr lang="en-US" altLang="zh-CN" sz="2400" b="0" i="0" u="none" baseline="30000">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a:t>
            </a:r>
            <a:r>
              <a:rPr lang="en-US" altLang="zh-CN" sz="2400" b="0" i="1" u="none">
                <a:solidFill>
                  <a:srgbClr val="000000"/>
                </a:solidFill>
                <a:effectLst/>
                <a:latin typeface="Times New Roman" pitchFamily="24"/>
                <a:ea typeface="Times New Roman" pitchFamily="24"/>
                <a:cs typeface="宋体" pitchFamily="24"/>
              </a:rPr>
              <a:t>m</a:t>
            </a:r>
            <a:r>
              <a:rPr lang="en-US" altLang="zh-CN" sz="2400" b="0" i="0" u="none" baseline="30000">
                <a:solidFill>
                  <a:srgbClr val="000000"/>
                </a:solidFill>
                <a:effectLst/>
                <a:latin typeface="Times New Roman" pitchFamily="24"/>
                <a:ea typeface="Times New Roman" pitchFamily="24"/>
                <a:cs typeface="宋体" pitchFamily="24"/>
              </a:rPr>
              <a:t>3</a:t>
            </a:r>
            <a:r>
              <a:rPr lang="en-US" altLang="zh-CN" sz="2400" b="0" i="1" u="none">
                <a:solidFill>
                  <a:srgbClr val="000000"/>
                </a:solidFill>
                <a:effectLst/>
                <a:latin typeface="Times New Roman" pitchFamily="24"/>
                <a:ea typeface="Times New Roman" pitchFamily="24"/>
                <a:cs typeface="宋体" pitchFamily="24"/>
              </a:rPr>
              <a:t>n</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p>
        </p:txBody>
      </p:sp>
      <p:sp>
        <p:nvSpPr>
          <p:cNvPr id="11324" name="yt_shape_11324"/>
          <p:cNvSpPr txBox="1"/>
          <p:nvPr/>
        </p:nvSpPr>
        <p:spPr>
          <a:xfrm>
            <a:off x="540000" y="1943408"/>
            <a:ext cx="2103140"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原式</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6</a:t>
            </a:r>
            <a:r>
              <a:rPr lang="en-US" altLang="zh-CN" sz="2400" b="0" i="1" u="none">
                <a:solidFill>
                  <a:srgbClr val="FF0000"/>
                </a:solidFill>
                <a:effectLst/>
                <a:latin typeface="Times New Roman" pitchFamily="24"/>
                <a:ea typeface="Times New Roman" pitchFamily="24"/>
                <a:cs typeface="宋体" pitchFamily="24"/>
              </a:rPr>
              <a:t>n</a:t>
            </a:r>
            <a:r>
              <a:rPr lang="en-US" altLang="zh-CN" sz="2400" b="0" i="0" u="none" baseline="30000">
                <a:solidFill>
                  <a:srgbClr val="FF0000"/>
                </a:solidFill>
                <a:effectLst/>
                <a:latin typeface="Times New Roman" pitchFamily="24"/>
                <a:ea typeface="Times New Roman" pitchFamily="24"/>
                <a:cs typeface="宋体" pitchFamily="24"/>
              </a:rPr>
              <a:t>3</a:t>
            </a:r>
            <a:r>
              <a:rPr lang="en-US" altLang="zh-CN" sz="2400" b="0" i="0" u="none">
                <a:solidFill>
                  <a:srgbClr val="FF0000"/>
                </a:solidFill>
                <a:effectLst/>
                <a:latin typeface="宋体" pitchFamily="24"/>
                <a:ea typeface="宋体" pitchFamily="24"/>
                <a:cs typeface="宋体" pitchFamily="24"/>
              </a:rPr>
              <a:t>.</a:t>
            </a:r>
          </a:p>
        </p:txBody>
      </p:sp>
      <mc:AlternateContent xmlns:mc="http://schemas.openxmlformats.org/markup-compatibility/2006">
        <mc:Choice xmlns:a14="http://schemas.microsoft.com/office/drawing/2010/main" Requires="a14">
          <p:sp>
            <p:nvSpPr>
              <p:cNvPr id="11325" name="yt_shape_11325"/>
              <p:cNvSpPr txBox="1"/>
              <p:nvPr/>
            </p:nvSpPr>
            <p:spPr>
              <a:xfrm>
                <a:off x="540000" y="2422711"/>
                <a:ext cx="3354060" cy="677108"/>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8</m:t>
                        </m:r>
                      </m:num>
                      <m:den>
                        <m:r>
                          <a:rPr lang="en-US" altLang="zh-CN" sz="2400" b="0" i="0">
                            <a:solidFill>
                              <a:srgbClr val="010000"/>
                            </a:solidFill>
                            <a:effectLst/>
                            <a:latin typeface="Cambria Math" panose="02040503050406030204" pitchFamily="12" charset="0"/>
                            <a:ea typeface="Cambria Math" panose="02040503050406030204" pitchFamily="12" charset="0"/>
                          </a:rPr>
                          <m:t>3</m:t>
                        </m:r>
                      </m:den>
                    </m:f>
                  </m:oMath>
                </a14:m>
                <a:r>
                  <a:rPr lang="en-US" altLang="zh-CN" sz="2400" b="0" i="1" u="none">
                    <a:solidFill>
                      <a:srgbClr val="000000"/>
                    </a:solidFill>
                    <a:effectLst/>
                    <a:latin typeface="Times New Roman" pitchFamily="24"/>
                    <a:ea typeface="Times New Roman" pitchFamily="24"/>
                    <a:cs typeface="宋体" pitchFamily="24"/>
                  </a:rPr>
                  <a:t>a</a:t>
                </a:r>
                <a:r>
                  <a:rPr lang="en-US" altLang="zh-CN" sz="2400" b="0" i="0" u="none" baseline="30000">
                    <a:solidFill>
                      <a:srgbClr val="000000"/>
                    </a:solidFill>
                    <a:effectLst/>
                    <a:latin typeface="Times New Roman" pitchFamily="24"/>
                    <a:ea typeface="Times New Roman" pitchFamily="24"/>
                    <a:cs typeface="宋体" pitchFamily="24"/>
                  </a:rPr>
                  <a:t>3</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3</a:t>
                </a:r>
                <a:r>
                  <a:rPr lang="en-US" altLang="zh-CN" sz="2400" b="0" i="0" u="none">
                    <a:solidFill>
                      <a:srgbClr val="000000"/>
                    </a:solidFill>
                    <a:effectLst/>
                    <a:latin typeface="宋体" pitchFamily="24"/>
                    <a:ea typeface="宋体" pitchFamily="24"/>
                    <a:cs typeface="宋体" pitchFamily="24"/>
                  </a:rPr>
                  <a:t>÷</a:t>
                </a:r>
                <a14:m>
                  <m:oMath xmlns:m="http://schemas.openxmlformats.org/officeDocument/2006/math">
                    <m:d>
                      <m:dPr>
                        <m:ctrlPr>
                          <a:rPr lang="en-US" altLang="zh-CN" sz="2400" b="0" i="1">
                            <a:solidFill>
                              <a:srgbClr val="010000"/>
                            </a:solidFill>
                            <a:effectLst/>
                            <a:latin typeface="Cambria Math" panose="02040503050406030204" pitchFamily="18" charset="0"/>
                            <a:ea typeface="Cambria Math" panose="02040503050406030204" pitchFamily="12" charset="0"/>
                          </a:rPr>
                        </m:ctrlPr>
                      </m:dPr>
                      <m:e>
                        <m:r>
                          <m:rPr>
                            <m:nor/>
                          </m:rPr>
                          <a:rPr lang="zh-CN" altLang="zh-CN" sz="2400" b="0" i="0">
                            <a:solidFill>
                              <a:srgbClr val="010000"/>
                            </a:solidFill>
                            <a:effectLst/>
                            <a:latin typeface="宋体" panose="02040503050406030204" pitchFamily="12" charset="0"/>
                            <a:ea typeface="宋体" panose="02040503050406030204" pitchFamily="12" charset="0"/>
                          </a:rPr>
                          <m:t>－</m:t>
                        </m:r>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2</m:t>
                            </m:r>
                          </m:num>
                          <m:den>
                            <m:r>
                              <a:rPr lang="en-US" altLang="zh-CN" sz="2400" b="0" i="0">
                                <a:solidFill>
                                  <a:srgbClr val="010000"/>
                                </a:solidFill>
                                <a:effectLst/>
                                <a:latin typeface="Cambria Math" panose="02040503050406030204" pitchFamily="12" charset="0"/>
                                <a:ea typeface="Cambria Math" panose="02040503050406030204" pitchFamily="12" charset="0"/>
                              </a:rPr>
                              <m:t>3</m:t>
                            </m:r>
                          </m:den>
                        </m:f>
                        <m:r>
                          <a:rPr lang="en-US" altLang="zh-CN" sz="2400" b="0" i="1">
                            <a:solidFill>
                              <a:srgbClr val="010000"/>
                            </a:solidFill>
                            <a:effectLst/>
                            <a:latin typeface="Cambria Math" panose="02040503050406030204" pitchFamily="12" charset="0"/>
                            <a:ea typeface="Cambria Math" panose="02040503050406030204" pitchFamily="12" charset="0"/>
                          </a:rPr>
                          <m:t>𝑎</m:t>
                        </m:r>
                        <m:sSup>
                          <m:sSupPr>
                            <m:ctrlPr>
                              <a:rPr lang="en-US" altLang="zh-CN" sz="2400" b="0" i="1">
                                <a:solidFill>
                                  <a:srgbClr val="010000"/>
                                </a:solidFill>
                                <a:effectLst/>
                                <a:latin typeface="Cambria Math" panose="02040503050406030204" pitchFamily="18" charset="0"/>
                                <a:ea typeface="Cambria Math" panose="02040503050406030204" pitchFamily="12" charset="0"/>
                              </a:rPr>
                            </m:ctrlPr>
                          </m:sSupPr>
                          <m:e>
                            <m:r>
                              <a:rPr lang="en-US" altLang="zh-CN" sz="2400" b="0" i="1">
                                <a:solidFill>
                                  <a:srgbClr val="010000"/>
                                </a:solidFill>
                                <a:effectLst/>
                                <a:latin typeface="Cambria Math" panose="02040503050406030204" pitchFamily="12" charset="0"/>
                                <a:ea typeface="Cambria Math" panose="02040503050406030204" pitchFamily="12" charset="0"/>
                              </a:rPr>
                              <m:t>𝑥</m:t>
                            </m:r>
                          </m:e>
                          <m:sup>
                            <m:r>
                              <a:rPr lang="en-US" altLang="zh-CN" sz="2400" b="0" i="0">
                                <a:solidFill>
                                  <a:srgbClr val="010000"/>
                                </a:solidFill>
                                <a:effectLst/>
                                <a:latin typeface="Cambria Math" panose="02040503050406030204" pitchFamily="12" charset="0"/>
                                <a:ea typeface="Cambria Math" panose="02040503050406030204" pitchFamily="12" charset="0"/>
                              </a:rPr>
                              <m:t>2</m:t>
                            </m:r>
                          </m:sup>
                        </m:sSup>
                      </m:e>
                    </m:d>
                  </m:oMath>
                </a14:m>
                <a:r>
                  <a:rPr lang="zh-CN" altLang="zh-CN" sz="2400" b="0" i="0" u="none">
                    <a:solidFill>
                      <a:srgbClr val="000000"/>
                    </a:solidFill>
                    <a:effectLst/>
                    <a:latin typeface="宋体" pitchFamily="24"/>
                    <a:ea typeface="宋体" pitchFamily="24"/>
                    <a:cs typeface="宋体" pitchFamily="24"/>
                  </a:rPr>
                  <a:t>；</a:t>
                </a:r>
              </a:p>
            </p:txBody>
          </p:sp>
        </mc:Choice>
        <mc:Fallback>
          <p:sp>
            <p:nvSpPr>
              <p:cNvPr id="11325" name="yt_shape_11325"/>
              <p:cNvSpPr txBox="1">
                <a:spLocks noRot="1" noChangeAspect="1" noMove="1" noResize="1" noEditPoints="1" noAdjustHandles="1" noChangeArrowheads="1" noChangeShapeType="1" noTextEdit="1"/>
              </p:cNvSpPr>
              <p:nvPr/>
            </p:nvSpPr>
            <p:spPr>
              <a:xfrm>
                <a:off x="540000" y="2422711"/>
                <a:ext cx="3354060" cy="677108"/>
              </a:xfrm>
              <a:prstGeom prst="rect">
                <a:avLst/>
              </a:prstGeom>
              <a:blipFill>
                <a:blip r:embed="rId2"/>
                <a:stretch>
                  <a:fillRect l="-5636" r="-4545" b="-12500"/>
                </a:stretch>
              </a:blipFill>
            </p:spPr>
            <p:txBody>
              <a:bodyPr/>
              <a:lstStyle/>
              <a:p>
                <a:r>
                  <a:rPr lang="zh-CN" altLang="en-US">
                    <a:noFill/>
                  </a:rPr>
                  <a:t> </a:t>
                </a:r>
              </a:p>
            </p:txBody>
          </p:sp>
        </mc:Fallback>
      </mc:AlternateContent>
      <p:sp>
        <p:nvSpPr>
          <p:cNvPr id="11327" name="yt_shape_11327"/>
          <p:cNvSpPr txBox="1"/>
          <p:nvPr/>
        </p:nvSpPr>
        <p:spPr>
          <a:xfrm>
            <a:off x="540000" y="3150607"/>
            <a:ext cx="2547172"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原式</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4</a:t>
            </a:r>
            <a:r>
              <a:rPr lang="en-US" altLang="zh-CN" sz="2400" b="0" i="1" u="none">
                <a:solidFill>
                  <a:srgbClr val="FF0000"/>
                </a:solidFill>
                <a:effectLst/>
                <a:latin typeface="Times New Roman" pitchFamily="24"/>
                <a:ea typeface="Times New Roman" pitchFamily="24"/>
                <a:cs typeface="宋体" pitchFamily="24"/>
              </a:rPr>
              <a:t>a</a:t>
            </a:r>
            <a:r>
              <a:rPr lang="en-US" altLang="zh-CN" sz="2400" b="0" i="0" u="none" baseline="30000">
                <a:solidFill>
                  <a:srgbClr val="FF0000"/>
                </a:solidFill>
                <a:effectLst/>
                <a:latin typeface="Times New Roman" pitchFamily="24"/>
                <a:ea typeface="Times New Roman" pitchFamily="24"/>
                <a:cs typeface="宋体" pitchFamily="24"/>
              </a:rPr>
              <a:t>2</a:t>
            </a:r>
            <a:r>
              <a:rPr lang="en-US" altLang="zh-CN" sz="2400" b="0" i="1" u="none">
                <a:solidFill>
                  <a:srgbClr val="FF0000"/>
                </a:solidFill>
                <a:effectLst/>
                <a:latin typeface="Times New Roman" pitchFamily="24"/>
                <a:ea typeface="Times New Roman" pitchFamily="24"/>
                <a:cs typeface="宋体" pitchFamily="24"/>
              </a:rPr>
              <a:t>x</a:t>
            </a:r>
            <a:r>
              <a:rPr lang="en-US" altLang="zh-CN" sz="2400" b="0" i="0" u="none">
                <a:solidFill>
                  <a:srgbClr val="FF0000"/>
                </a:solidFill>
                <a:effectLst/>
                <a:latin typeface="宋体" pitchFamily="24"/>
                <a:ea typeface="宋体" pitchFamily="24"/>
                <a:cs typeface="宋体" pitchFamily="24"/>
              </a:rPr>
              <a:t>.</a:t>
            </a:r>
          </a:p>
        </p:txBody>
      </p:sp>
      <p:sp>
        <p:nvSpPr>
          <p:cNvPr id="11328" name="yt_shape_11328"/>
          <p:cNvSpPr txBox="1"/>
          <p:nvPr/>
        </p:nvSpPr>
        <p:spPr>
          <a:xfrm>
            <a:off x="540000" y="3629910"/>
            <a:ext cx="4342535"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en-US" altLang="zh-CN" sz="2400" b="0" i="1" u="none">
                <a:solidFill>
                  <a:srgbClr val="000000"/>
                </a:solidFill>
                <a:effectLst/>
                <a:latin typeface="Times New Roman" pitchFamily="24"/>
                <a:ea typeface="Times New Roman" pitchFamily="24"/>
                <a:cs typeface="宋体" pitchFamily="24"/>
              </a:rPr>
              <a:t>a</a:t>
            </a:r>
            <a:r>
              <a:rPr lang="en-US" altLang="zh-CN" sz="2400" b="0" i="0" u="none" baseline="30000">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b</a:t>
            </a:r>
            <a:r>
              <a:rPr lang="en-US" altLang="zh-CN" sz="2400" b="0" i="0" u="none" baseline="30000">
                <a:solidFill>
                  <a:srgbClr val="000000"/>
                </a:solidFill>
                <a:effectLst/>
                <a:latin typeface="Times New Roman" pitchFamily="24"/>
                <a:ea typeface="Times New Roman" pitchFamily="24"/>
                <a:cs typeface="宋体" pitchFamily="24"/>
              </a:rPr>
              <a:t>3</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宋体" pitchFamily="24"/>
                <a:ea typeface="宋体" pitchFamily="24"/>
                <a:cs typeface="宋体" pitchFamily="24"/>
              </a:rPr>
              <a:t>）</a:t>
            </a:r>
            <a:r>
              <a:rPr lang="en-US" altLang="zh-CN" sz="2400" b="0" i="0" u="none" baseline="30000">
                <a:solidFill>
                  <a:srgbClr val="000000"/>
                </a:solidFill>
                <a:effectLst/>
                <a:latin typeface="Times New Roman" pitchFamily="24"/>
                <a:ea typeface="Times New Roman" pitchFamily="24"/>
                <a:cs typeface="宋体" pitchFamily="24"/>
              </a:rPr>
              <a:t>3</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6</a:t>
            </a:r>
            <a:r>
              <a:rPr lang="en-US" altLang="zh-CN" sz="2400" b="0" i="1" u="none">
                <a:solidFill>
                  <a:srgbClr val="000000"/>
                </a:solidFill>
                <a:effectLst/>
                <a:latin typeface="Times New Roman" pitchFamily="24"/>
                <a:ea typeface="Times New Roman" pitchFamily="24"/>
                <a:cs typeface="宋体" pitchFamily="24"/>
              </a:rPr>
              <a:t>a</a:t>
            </a:r>
            <a:r>
              <a:rPr lang="en-US" altLang="zh-CN" sz="2400" b="0" i="0" u="none" baseline="30000">
                <a:solidFill>
                  <a:srgbClr val="000000"/>
                </a:solidFill>
                <a:effectLst/>
                <a:latin typeface="Times New Roman" pitchFamily="24"/>
                <a:ea typeface="Times New Roman" pitchFamily="24"/>
                <a:cs typeface="宋体" pitchFamily="24"/>
              </a:rPr>
              <a:t>5</a:t>
            </a:r>
            <a:r>
              <a:rPr lang="en-US" altLang="zh-CN" sz="2400" b="0" i="1" u="none">
                <a:solidFill>
                  <a:srgbClr val="000000"/>
                </a:solidFill>
                <a:effectLst/>
                <a:latin typeface="Times New Roman" pitchFamily="24"/>
                <a:ea typeface="Times New Roman" pitchFamily="24"/>
                <a:cs typeface="宋体" pitchFamily="24"/>
              </a:rPr>
              <a:t>b</a:t>
            </a:r>
            <a:r>
              <a:rPr lang="en-US" altLang="zh-CN" sz="2400" b="0" i="0" u="none" baseline="30000">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p>
        </p:txBody>
      </p:sp>
      <mc:AlternateContent xmlns:mc="http://schemas.openxmlformats.org/markup-compatibility/2006">
        <mc:Choice xmlns:a14="http://schemas.microsoft.com/office/drawing/2010/main" Requires="a14">
          <p:sp>
            <p:nvSpPr>
              <p:cNvPr id="11329" name="yt_shape_11329"/>
              <p:cNvSpPr txBox="1"/>
              <p:nvPr/>
            </p:nvSpPr>
            <p:spPr>
              <a:xfrm>
                <a:off x="540000" y="4109213"/>
                <a:ext cx="4496424" cy="1119987"/>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FF0000"/>
                    </a:solidFill>
                    <a:effectLst/>
                    <a:latin typeface="Times New Roman" pitchFamily="24"/>
                    <a:ea typeface="黑体" pitchFamily="24"/>
                    <a:cs typeface="宋体" pitchFamily="24"/>
                  </a:rPr>
                  <a:t>解</a:t>
                </a:r>
                <a:r>
                  <a:rPr lang="zh-CN"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原式</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27</a:t>
                </a:r>
                <a:r>
                  <a:rPr lang="en-US" altLang="zh-CN" sz="2400" b="0" i="1" u="none" dirty="0">
                    <a:solidFill>
                      <a:srgbClr val="FF0000"/>
                    </a:solidFill>
                    <a:effectLst/>
                    <a:latin typeface="Times New Roman" pitchFamily="24"/>
                    <a:ea typeface="Times New Roman" pitchFamily="24"/>
                    <a:cs typeface="宋体" pitchFamily="24"/>
                  </a:rPr>
                  <a:t>a</a:t>
                </a:r>
                <a:r>
                  <a:rPr lang="en-US" altLang="zh-CN" sz="2400" b="0" i="0" u="none" baseline="30000" dirty="0">
                    <a:solidFill>
                      <a:srgbClr val="FF0000"/>
                    </a:solidFill>
                    <a:effectLst/>
                    <a:latin typeface="Times New Roman" pitchFamily="24"/>
                    <a:ea typeface="Times New Roman" pitchFamily="24"/>
                    <a:cs typeface="宋体" pitchFamily="24"/>
                  </a:rPr>
                  <a:t>6</a:t>
                </a:r>
                <a:r>
                  <a:rPr lang="en-US" altLang="zh-CN" sz="2400" b="0" i="1" u="none" dirty="0">
                    <a:solidFill>
                      <a:srgbClr val="FF0000"/>
                    </a:solidFill>
                    <a:effectLst/>
                    <a:latin typeface="Times New Roman" pitchFamily="24"/>
                    <a:ea typeface="Times New Roman" pitchFamily="24"/>
                    <a:cs typeface="宋体" pitchFamily="24"/>
                  </a:rPr>
                  <a:t>b</a:t>
                </a:r>
                <a:r>
                  <a:rPr lang="en-US" altLang="zh-CN" sz="2400" b="0" i="0" u="none" baseline="30000" dirty="0">
                    <a:solidFill>
                      <a:srgbClr val="FF0000"/>
                    </a:solidFill>
                    <a:effectLst/>
                    <a:latin typeface="Times New Roman" pitchFamily="24"/>
                    <a:ea typeface="Times New Roman" pitchFamily="24"/>
                    <a:cs typeface="宋体" pitchFamily="24"/>
                  </a:rPr>
                  <a:t>9</a:t>
                </a:r>
                <a:r>
                  <a:rPr lang="en-US" altLang="zh-CN" sz="2400" b="0" i="1" u="none" dirty="0">
                    <a:solidFill>
                      <a:srgbClr val="FF0000"/>
                    </a:solidFill>
                    <a:effectLst/>
                    <a:latin typeface="Times New Roman" pitchFamily="24"/>
                    <a:ea typeface="Times New Roman" pitchFamily="24"/>
                    <a:cs typeface="宋体" pitchFamily="24"/>
                  </a:rPr>
                  <a:t>c</a:t>
                </a:r>
                <a:r>
                  <a:rPr lang="en-US" altLang="zh-CN" sz="2400" b="0" i="0" u="none" baseline="30000" dirty="0">
                    <a:solidFill>
                      <a:srgbClr val="FF0000"/>
                    </a:solidFill>
                    <a:effectLst/>
                    <a:latin typeface="Times New Roman" pitchFamily="24"/>
                    <a:ea typeface="Times New Roman" pitchFamily="24"/>
                    <a:cs typeface="宋体" pitchFamily="24"/>
                  </a:rPr>
                  <a:t>3</a:t>
                </a:r>
                <a:r>
                  <a:rPr lang="en-US"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6</a:t>
                </a:r>
                <a:r>
                  <a:rPr lang="en-US" altLang="zh-CN" sz="2400" b="0" i="1" u="none" dirty="0">
                    <a:solidFill>
                      <a:srgbClr val="FF0000"/>
                    </a:solidFill>
                    <a:effectLst/>
                    <a:latin typeface="Times New Roman" pitchFamily="24"/>
                    <a:ea typeface="Times New Roman" pitchFamily="24"/>
                    <a:cs typeface="宋体" pitchFamily="24"/>
                  </a:rPr>
                  <a:t>a</a:t>
                </a:r>
                <a:r>
                  <a:rPr lang="en-US" altLang="zh-CN" sz="2400" b="0" i="0" u="none" baseline="30000" dirty="0">
                    <a:solidFill>
                      <a:srgbClr val="FF0000"/>
                    </a:solidFill>
                    <a:effectLst/>
                    <a:latin typeface="Times New Roman" pitchFamily="24"/>
                    <a:ea typeface="Times New Roman" pitchFamily="24"/>
                    <a:cs typeface="宋体" pitchFamily="24"/>
                  </a:rPr>
                  <a:t>5</a:t>
                </a:r>
                <a:r>
                  <a:rPr lang="en-US" altLang="zh-CN" sz="2400" b="0" i="1" u="none" dirty="0">
                    <a:solidFill>
                      <a:srgbClr val="FF0000"/>
                    </a:solidFill>
                    <a:effectLst/>
                    <a:latin typeface="Times New Roman" pitchFamily="24"/>
                    <a:ea typeface="Times New Roman" pitchFamily="24"/>
                    <a:cs typeface="宋体" pitchFamily="24"/>
                  </a:rPr>
                  <a:t>b</a:t>
                </a:r>
                <a:r>
                  <a:rPr lang="en-US" altLang="zh-CN" sz="2400" b="0" i="0" u="none" baseline="30000" dirty="0">
                    <a:solidFill>
                      <a:srgbClr val="FF0000"/>
                    </a:solidFill>
                    <a:effectLst/>
                    <a:latin typeface="Times New Roman" pitchFamily="24"/>
                    <a:ea typeface="Times New Roman" pitchFamily="24"/>
                    <a:cs typeface="宋体" pitchFamily="24"/>
                  </a:rPr>
                  <a:t>3</a:t>
                </a:r>
                <a:r>
                  <a:rPr lang="zh-CN" altLang="zh-CN" sz="2400" b="0" i="0" u="none" dirty="0">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0" u="none" dirty="0">
                    <a:solidFill>
                      <a:srgbClr val="FF0000"/>
                    </a:solidFill>
                    <a:effectLst/>
                    <a:latin typeface="宋体" pitchFamily="24"/>
                    <a:ea typeface="宋体" pitchFamily="24"/>
                    <a:cs typeface="宋体" pitchFamily="24"/>
                  </a:rPr>
                  <a:t>        </a:t>
                </a:r>
                <a:r>
                  <a:rPr lang="zh-CN" altLang="zh-CN" sz="2400" b="0" i="0" u="none" dirty="0">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9</m:t>
                        </m:r>
                      </m:num>
                      <m:den>
                        <m:r>
                          <a:rPr lang="en-US" altLang="zh-CN" sz="2400" b="0" i="0">
                            <a:solidFill>
                              <a:srgbClr val="FF0000"/>
                            </a:solidFill>
                            <a:effectLst/>
                            <a:latin typeface="Cambria Math" panose="02040503050406030204" pitchFamily="12" charset="0"/>
                            <a:ea typeface="Cambria Math" panose="02040503050406030204" pitchFamily="12" charset="0"/>
                          </a:rPr>
                          <m:t>2</m:t>
                        </m:r>
                      </m:den>
                    </m:f>
                  </m:oMath>
                </a14:m>
                <a:r>
                  <a:rPr lang="en-US" altLang="zh-CN" sz="2400" b="0" i="1" u="none" dirty="0">
                    <a:solidFill>
                      <a:srgbClr val="FF0000"/>
                    </a:solidFill>
                    <a:effectLst/>
                    <a:latin typeface="Times New Roman" pitchFamily="24"/>
                    <a:ea typeface="Times New Roman" pitchFamily="24"/>
                    <a:cs typeface="宋体" pitchFamily="24"/>
                  </a:rPr>
                  <a:t>ab</a:t>
                </a:r>
                <a:r>
                  <a:rPr lang="en-US" altLang="zh-CN" sz="2400" b="0" i="0" u="none" baseline="30000" dirty="0">
                    <a:solidFill>
                      <a:srgbClr val="FF0000"/>
                    </a:solidFill>
                    <a:effectLst/>
                    <a:latin typeface="Times New Roman" pitchFamily="24"/>
                    <a:ea typeface="Times New Roman" pitchFamily="24"/>
                    <a:cs typeface="宋体" pitchFamily="24"/>
                  </a:rPr>
                  <a:t>6</a:t>
                </a:r>
                <a:r>
                  <a:rPr lang="en-US" altLang="zh-CN" sz="2400" b="0" i="1" u="none" dirty="0">
                    <a:solidFill>
                      <a:srgbClr val="FF0000"/>
                    </a:solidFill>
                    <a:effectLst/>
                    <a:latin typeface="Times New Roman" pitchFamily="24"/>
                    <a:ea typeface="Times New Roman" pitchFamily="24"/>
                    <a:cs typeface="宋体" pitchFamily="24"/>
                  </a:rPr>
                  <a:t>c</a:t>
                </a:r>
                <a:r>
                  <a:rPr lang="en-US" altLang="zh-CN" sz="2400" b="0" i="0" u="none" baseline="30000" dirty="0">
                    <a:solidFill>
                      <a:srgbClr val="FF0000"/>
                    </a:solidFill>
                    <a:effectLst/>
                    <a:latin typeface="Times New Roman" pitchFamily="24"/>
                    <a:ea typeface="Times New Roman" pitchFamily="24"/>
                    <a:cs typeface="宋体" pitchFamily="24"/>
                  </a:rPr>
                  <a:t>3</a:t>
                </a:r>
                <a:r>
                  <a:rPr lang="en-US" altLang="zh-CN" sz="2400" b="0" i="0" u="none" dirty="0">
                    <a:solidFill>
                      <a:srgbClr val="FF0000"/>
                    </a:solidFill>
                    <a:effectLst/>
                    <a:latin typeface="宋体" pitchFamily="24"/>
                    <a:ea typeface="宋体" pitchFamily="24"/>
                    <a:cs typeface="宋体" pitchFamily="24"/>
                  </a:rPr>
                  <a:t>.</a:t>
                </a:r>
              </a:p>
            </p:txBody>
          </p:sp>
        </mc:Choice>
        <mc:Fallback>
          <p:sp>
            <p:nvSpPr>
              <p:cNvPr id="11329" name="yt_shape_11329"/>
              <p:cNvSpPr txBox="1">
                <a:spLocks noRot="1" noChangeAspect="1" noMove="1" noResize="1" noEditPoints="1" noAdjustHandles="1" noChangeArrowheads="1" noChangeShapeType="1" noTextEdit="1"/>
              </p:cNvSpPr>
              <p:nvPr/>
            </p:nvSpPr>
            <p:spPr>
              <a:xfrm>
                <a:off x="540000" y="4109213"/>
                <a:ext cx="4496424" cy="1119987"/>
              </a:xfrm>
              <a:prstGeom prst="rect">
                <a:avLst/>
              </a:prstGeom>
              <a:blipFill>
                <a:blip r:embed="rId3"/>
                <a:stretch>
                  <a:fillRect l="-4206" t="-4348" r="-3392" b="-8696"/>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324">
                                            <p:txEl>
                                              <p:pRg st="0" end="0"/>
                                            </p:txEl>
                                          </p:spTgt>
                                        </p:tgtEl>
                                        <p:attrNameLst>
                                          <p:attrName>style.visibility</p:attrName>
                                        </p:attrNameLst>
                                      </p:cBhvr>
                                      <p:to>
                                        <p:strVal val="visible"/>
                                      </p:to>
                                    </p:set>
                                    <p:animEffect transition="in" filter="blinds(horizontal)">
                                      <p:cBhvr>
                                        <p:cTn id="7" dur="500"/>
                                        <p:tgtEl>
                                          <p:spTgt spid="1132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327">
                                            <p:txEl>
                                              <p:pRg st="0" end="0"/>
                                            </p:txEl>
                                          </p:spTgt>
                                        </p:tgtEl>
                                        <p:attrNameLst>
                                          <p:attrName>style.visibility</p:attrName>
                                        </p:attrNameLst>
                                      </p:cBhvr>
                                      <p:to>
                                        <p:strVal val="visible"/>
                                      </p:to>
                                    </p:set>
                                    <p:animEffect transition="in" filter="blinds(horizontal)">
                                      <p:cBhvr>
                                        <p:cTn id="12" dur="500"/>
                                        <p:tgtEl>
                                          <p:spTgt spid="1132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329">
                                            <p:txEl>
                                              <p:pRg st="0" end="0"/>
                                            </p:txEl>
                                          </p:spTgt>
                                        </p:tgtEl>
                                        <p:attrNameLst>
                                          <p:attrName>style.visibility</p:attrName>
                                        </p:attrNameLst>
                                      </p:cBhvr>
                                      <p:to>
                                        <p:strVal val="visible"/>
                                      </p:to>
                                    </p:set>
                                    <p:animEffect transition="in" filter="blinds(horizontal)">
                                      <p:cBhvr>
                                        <p:cTn id="17" dur="500"/>
                                        <p:tgtEl>
                                          <p:spTgt spid="11329">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329">
                                            <p:txEl>
                                              <p:pRg st="1" end="1"/>
                                            </p:txEl>
                                          </p:spTgt>
                                        </p:tgtEl>
                                        <p:attrNameLst>
                                          <p:attrName>style.visibility</p:attrName>
                                        </p:attrNameLst>
                                      </p:cBhvr>
                                      <p:to>
                                        <p:strVal val="visible"/>
                                      </p:to>
                                    </p:set>
                                    <p:animEffect transition="in" filter="blinds(horizontal)">
                                      <p:cBhvr>
                                        <p:cTn id="22" dur="500"/>
                                        <p:tgtEl>
                                          <p:spTgt spid="1132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24" grpId="0" build="allAtOnce"/>
      <p:bldP spid="11327" grpId="0" build="allAtOnce"/>
      <p:bldP spid="11329"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331" name="yt_shape_11331"/>
          <p:cNvSpPr txBox="1"/>
          <p:nvPr/>
        </p:nvSpPr>
        <p:spPr>
          <a:xfrm>
            <a:off x="540000" y="900000"/>
            <a:ext cx="5180905" cy="448777"/>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11600">
                <a:noFill/>
                <a:effectLst/>
                <a:latin typeface="Times New Roman" pitchFamily="25"/>
                <a:ea typeface="宋体" pitchFamily="25"/>
                <a:cs typeface="宋体" pitchFamily="25"/>
                <a:sym typeface="Finished"/>
              </a:rPr>
              <a:t>⁠</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单项式除以单项式的应用</a:t>
            </a:r>
          </a:p>
        </p:txBody>
      </p:sp>
      <p:sp>
        <p:nvSpPr>
          <p:cNvPr id="11332" name="yt_shape_11332"/>
          <p:cNvSpPr txBox="1"/>
          <p:nvPr/>
        </p:nvSpPr>
        <p:spPr>
          <a:xfrm>
            <a:off x="540000" y="1399565"/>
            <a:ext cx="8087150"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5</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要使</a:t>
            </a:r>
            <a:r>
              <a:rPr lang="en-US" altLang="zh-CN" sz="2400" b="0" i="0" u="none">
                <a:solidFill>
                  <a:srgbClr val="000000"/>
                </a:solidFill>
                <a:effectLst/>
                <a:latin typeface="Times New Roman" pitchFamily="24"/>
                <a:ea typeface="Times New Roman" pitchFamily="24"/>
                <a:cs typeface="宋体" pitchFamily="24"/>
              </a:rPr>
              <a:t>12</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6</a:t>
            </a:r>
            <a:r>
              <a:rPr lang="en-US" altLang="zh-CN" sz="2400" b="0" i="1" u="none">
                <a:solidFill>
                  <a:srgbClr val="000000"/>
                </a:solidFill>
                <a:effectLst/>
                <a:latin typeface="Times New Roman" pitchFamily="24"/>
                <a:ea typeface="Times New Roman" pitchFamily="24"/>
                <a:cs typeface="宋体" pitchFamily="24"/>
              </a:rPr>
              <a:t>y</a:t>
            </a:r>
            <a:r>
              <a:rPr lang="en-US" altLang="zh-CN" sz="2400" b="0" i="0" u="none" baseline="30000">
                <a:solidFill>
                  <a:srgbClr val="000000"/>
                </a:solidFill>
                <a:effectLst/>
                <a:latin typeface="Times New Roman" pitchFamily="24"/>
                <a:ea typeface="Times New Roman" pitchFamily="24"/>
                <a:cs typeface="宋体" pitchFamily="24"/>
              </a:rPr>
              <a:t>3</a:t>
            </a:r>
            <a:r>
              <a:rPr lang="en-US" altLang="zh-CN" sz="2400" b="0" i="1" u="none">
                <a:solidFill>
                  <a:srgbClr val="000000"/>
                </a:solidFill>
                <a:effectLst/>
                <a:latin typeface="Times New Roman" pitchFamily="24"/>
                <a:ea typeface="Times New Roman" pitchFamily="24"/>
                <a:cs typeface="宋体" pitchFamily="24"/>
              </a:rPr>
              <a:t>z</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5</a:t>
            </a:r>
            <a:r>
              <a:rPr lang="en-US" altLang="zh-CN" sz="2400" b="0" i="1" u="none">
                <a:solidFill>
                  <a:srgbClr val="000000"/>
                </a:solidFill>
                <a:effectLst/>
                <a:latin typeface="Times New Roman" pitchFamily="24"/>
                <a:ea typeface="Times New Roman" pitchFamily="24"/>
                <a:cs typeface="宋体" pitchFamily="24"/>
              </a:rPr>
              <a:t>z</a:t>
            </a:r>
            <a:r>
              <a:rPr lang="zh-CN" altLang="zh-CN" sz="2400" b="0" i="0" u="none">
                <a:solidFill>
                  <a:srgbClr val="000000"/>
                </a:solidFill>
                <a:effectLst/>
                <a:latin typeface="Times New Roman" pitchFamily="24"/>
                <a:ea typeface="宋体" pitchFamily="24"/>
                <a:cs typeface="宋体" pitchFamily="24"/>
              </a:rPr>
              <a:t>成立</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括号中应填入</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宋体" pitchFamily="24"/>
                <a:ea typeface="宋体" pitchFamily="24"/>
                <a:cs typeface="宋体" pitchFamily="24"/>
              </a:rPr>
              <a:t>）</a:t>
            </a:r>
          </a:p>
        </p:txBody>
      </p:sp>
      <mc:AlternateContent xmlns:mc="http://schemas.openxmlformats.org/markup-compatibility/2006" xmlns:a14="http://schemas.microsoft.com/office/drawing/2010/main">
        <mc:Choice Requires="a14">
          <p:graphicFrame>
            <p:nvGraphicFramePr>
              <p:cNvPr id="11333" name="yt_table_11333" title="H_50">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456265457"/>
                  </p:ext>
                </p:extLst>
              </p:nvPr>
            </p:nvGraphicFramePr>
            <p:xfrm>
              <a:off x="540000" y="2031232"/>
              <a:ext cx="8849678" cy="635000"/>
            </p:xfrm>
            <a:graphic>
              <a:graphicData uri="http://schemas.openxmlformats.org/drawingml/2006/table">
                <a:tbl>
                  <a:tblPr/>
                  <a:tblGrid>
                    <a:gridCol w="2532380">
                      <a:extLst>
                        <a:ext uri="{9D8B030D-6E8A-4147-A177-3AD203B41FA5}">
                          <a16:colId xmlns:a16="http://schemas.microsoft.com/office/drawing/2014/main" val="10400"/>
                        </a:ext>
                      </a:extLst>
                    </a:gridCol>
                    <a:gridCol w="2514918">
                      <a:extLst>
                        <a:ext uri="{9D8B030D-6E8A-4147-A177-3AD203B41FA5}">
                          <a16:colId xmlns:a16="http://schemas.microsoft.com/office/drawing/2014/main" val="10401"/>
                        </a:ext>
                      </a:extLst>
                    </a:gridCol>
                    <a:gridCol w="2370455">
                      <a:extLst>
                        <a:ext uri="{9D8B030D-6E8A-4147-A177-3AD203B41FA5}">
                          <a16:colId xmlns:a16="http://schemas.microsoft.com/office/drawing/2014/main" val="10402"/>
                        </a:ext>
                      </a:extLst>
                    </a:gridCol>
                    <a:gridCol w="1431925">
                      <a:extLst>
                        <a:ext uri="{9D8B030D-6E8A-4147-A177-3AD203B41FA5}">
                          <a16:colId xmlns:a16="http://schemas.microsoft.com/office/drawing/2014/main" val="10403"/>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en-US" altLang="zh-CN" sz="2400" b="0" i="1" u="none">
                              <a:solidFill>
                                <a:srgbClr val="000000"/>
                              </a:solidFill>
                              <a:effectLst/>
                              <a:latin typeface="Times New Roman" pitchFamily="24"/>
                              <a:ea typeface="Times New Roman" pitchFamily="24"/>
                              <a:cs typeface="宋体" pitchFamily="24"/>
                            </a:rPr>
                            <a:t>xy</a:t>
                          </a:r>
                          <a:r>
                            <a:rPr lang="en-US" altLang="zh-CN" sz="2400" b="0" i="0" u="none" baseline="30000">
                              <a:solidFill>
                                <a:srgbClr val="000000"/>
                              </a:solidFill>
                              <a:effectLst/>
                              <a:latin typeface="Times New Roman" pitchFamily="24"/>
                              <a:ea typeface="Times New Roman" pitchFamily="24"/>
                              <a:cs typeface="宋体" pitchFamily="24"/>
                            </a:rPr>
                            <a:t>3</a:t>
                          </a:r>
                          <a:r>
                            <a:rPr lang="en-US" altLang="zh-CN" sz="2400" b="0" i="1" u="none">
                              <a:solidFill>
                                <a:srgbClr val="000000"/>
                              </a:solidFill>
                              <a:effectLst/>
                              <a:latin typeface="Times New Roman" pitchFamily="24"/>
                              <a:ea typeface="Times New Roman" pitchFamily="24"/>
                              <a:cs typeface="宋体" pitchFamily="24"/>
                            </a:rPr>
                            <a:t>z</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en-US" altLang="zh-CN" sz="2400" b="0" i="1" u="none">
                              <a:solidFill>
                                <a:srgbClr val="000000"/>
                              </a:solidFill>
                              <a:effectLst/>
                              <a:latin typeface="Times New Roman" pitchFamily="24"/>
                              <a:ea typeface="Times New Roman" pitchFamily="24"/>
                              <a:cs typeface="宋体" pitchFamily="24"/>
                            </a:rPr>
                            <a:t>xy</a:t>
                          </a:r>
                          <a:r>
                            <a:rPr lang="en-US" altLang="zh-CN" sz="2400" b="0" i="0" u="none" baseline="30000">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z</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en-US" altLang="zh-CN" sz="2400" b="0" i="1" u="none">
                              <a:solidFill>
                                <a:srgbClr val="000000"/>
                              </a:solidFill>
                              <a:effectLst/>
                              <a:latin typeface="Times New Roman" pitchFamily="24"/>
                              <a:ea typeface="Times New Roman" pitchFamily="24"/>
                              <a:cs typeface="宋体" pitchFamily="24"/>
                            </a:rPr>
                            <a:t>xy</a:t>
                          </a:r>
                          <a:r>
                            <a:rPr lang="en-US" altLang="zh-CN" sz="2400" b="0" i="0" u="none" baseline="30000">
                              <a:solidFill>
                                <a:srgbClr val="000000"/>
                              </a:solidFill>
                              <a:effectLst/>
                              <a:latin typeface="Times New Roman" pitchFamily="24"/>
                              <a:ea typeface="Times New Roman" pitchFamily="24"/>
                              <a:cs typeface="宋体" pitchFamily="24"/>
                            </a:rPr>
                            <a:t>3</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1</m:t>
                                  </m:r>
                                </m:num>
                                <m:den>
                                  <m:r>
                                    <a:rPr lang="en-US" altLang="zh-CN" sz="2400" b="0" i="0">
                                      <a:solidFill>
                                        <a:srgbClr val="010000"/>
                                      </a:solidFill>
                                      <a:effectLst/>
                                      <a:latin typeface="Cambria Math" panose="02040503050406030204" pitchFamily="12" charset="0"/>
                                      <a:ea typeface="Cambria Math" panose="02040503050406030204" pitchFamily="12" charset="0"/>
                                    </a:rPr>
                                    <m:t>3</m:t>
                                  </m:r>
                                </m:den>
                              </m:f>
                            </m:oMath>
                          </a14:m>
                          <a:r>
                            <a:rPr lang="en-US" altLang="zh-CN" sz="2400" b="0" i="1" u="none">
                              <a:solidFill>
                                <a:srgbClr val="000000"/>
                              </a:solidFill>
                              <a:effectLst/>
                              <a:latin typeface="Times New Roman" pitchFamily="24"/>
                              <a:ea typeface="Times New Roman" pitchFamily="24"/>
                              <a:cs typeface="宋体" pitchFamily="24"/>
                            </a:rPr>
                            <a:t>xy</a:t>
                          </a:r>
                          <a:r>
                            <a:rPr lang="en-US" altLang="zh-CN" sz="2400" b="0" i="0" u="none" baseline="30000">
                              <a:solidFill>
                                <a:srgbClr val="000000"/>
                              </a:solidFill>
                              <a:effectLst/>
                              <a:latin typeface="Times New Roman" pitchFamily="24"/>
                              <a:ea typeface="Times New Roman" pitchFamily="24"/>
                              <a:cs typeface="宋体" pitchFamily="24"/>
                            </a:rPr>
                            <a:t>3</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74"/>
                      </a:ext>
                    </a:extLst>
                  </a:tr>
                </a:tbl>
              </a:graphicData>
            </a:graphic>
          </p:graphicFrame>
        </mc:Choice>
        <mc:Fallback xmlns:p14="http://schemas.microsoft.com/office/powerpoint/2010/main" xmlns:a16="http://schemas.microsoft.com/office/drawing/2014/main" xmlns="">
          <p:graphicFrame>
            <p:nvGraphicFramePr>
              <p:cNvPr id="11333" name="yt_table_11333" descr="{&quot;rangeId&quot;:8,&quot;type&quot;:&quot;Option&quot;}" title="H_50">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456265457"/>
                  </p:ext>
                </p:extLst>
              </p:nvPr>
            </p:nvGraphicFramePr>
            <p:xfrm>
              <a:off x="540000" y="2031232"/>
              <a:ext cx="8849678" cy="635000"/>
            </p:xfrm>
            <a:graphic>
              <a:graphicData uri="http://schemas.openxmlformats.org/drawingml/2006/table">
                <a:tbl>
                  <a:tblPr/>
                  <a:tblGrid>
                    <a:gridCol w="2532380">
                      <a:extLst>
                        <a:ext uri="{9D8B030D-6E8A-4147-A177-3AD203B41FA5}">
                          <a16:colId xmlns:a16="http://schemas.microsoft.com/office/drawing/2014/main" val="10400"/>
                        </a:ext>
                      </a:extLst>
                    </a:gridCol>
                    <a:gridCol w="2514918">
                      <a:extLst>
                        <a:ext uri="{9D8B030D-6E8A-4147-A177-3AD203B41FA5}">
                          <a16:colId xmlns:a16="http://schemas.microsoft.com/office/drawing/2014/main" val="10401"/>
                        </a:ext>
                      </a:extLst>
                    </a:gridCol>
                    <a:gridCol w="2370455">
                      <a:extLst>
                        <a:ext uri="{9D8B030D-6E8A-4147-A177-3AD203B41FA5}">
                          <a16:colId xmlns:a16="http://schemas.microsoft.com/office/drawing/2014/main" val="10402"/>
                        </a:ext>
                      </a:extLst>
                    </a:gridCol>
                    <a:gridCol w="1431925">
                      <a:extLst>
                        <a:ext uri="{9D8B030D-6E8A-4147-A177-3AD203B41FA5}">
                          <a16:colId xmlns:a16="http://schemas.microsoft.com/office/drawing/2014/main" val="10403"/>
                        </a:ext>
                      </a:extLst>
                    </a:gridCol>
                  </a:tblGrid>
                  <a:tr h="63500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en-US" altLang="zh-CN" sz="2400" b="0" i="1" u="none">
                              <a:solidFill>
                                <a:srgbClr val="000000"/>
                              </a:solidFill>
                              <a:effectLst/>
                              <a:latin typeface="Times New Roman" pitchFamily="24"/>
                              <a:ea typeface="Times New Roman" pitchFamily="24"/>
                              <a:cs typeface="宋体" pitchFamily="24"/>
                            </a:rPr>
                            <a:t>xy</a:t>
                          </a:r>
                          <a:r>
                            <a:rPr lang="en-US" altLang="zh-CN" sz="2400" b="0" i="0" u="none" baseline="30000">
                              <a:solidFill>
                                <a:srgbClr val="000000"/>
                              </a:solidFill>
                              <a:effectLst/>
                              <a:latin typeface="Times New Roman" pitchFamily="24"/>
                              <a:ea typeface="Times New Roman" pitchFamily="24"/>
                              <a:cs typeface="宋体" pitchFamily="24"/>
                            </a:rPr>
                            <a:t>3</a:t>
                          </a:r>
                          <a:r>
                            <a:rPr lang="en-US" altLang="zh-CN" sz="2400" b="0" i="1" u="none">
                              <a:solidFill>
                                <a:srgbClr val="000000"/>
                              </a:solidFill>
                              <a:effectLst/>
                              <a:latin typeface="Times New Roman" pitchFamily="24"/>
                              <a:ea typeface="Times New Roman" pitchFamily="24"/>
                              <a:cs typeface="宋体" pitchFamily="24"/>
                            </a:rPr>
                            <a:t>z</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en-US" altLang="zh-CN" sz="2400" b="0" i="1" u="none">
                              <a:solidFill>
                                <a:srgbClr val="000000"/>
                              </a:solidFill>
                              <a:effectLst/>
                              <a:latin typeface="Times New Roman" pitchFamily="24"/>
                              <a:ea typeface="Times New Roman" pitchFamily="24"/>
                              <a:cs typeface="宋体" pitchFamily="24"/>
                            </a:rPr>
                            <a:t>xy</a:t>
                          </a:r>
                          <a:r>
                            <a:rPr lang="en-US" altLang="zh-CN" sz="2400" b="0" i="0" u="none" baseline="30000">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z</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en-US" altLang="zh-CN" sz="2400" b="0" i="1" u="none">
                              <a:solidFill>
                                <a:srgbClr val="000000"/>
                              </a:solidFill>
                              <a:effectLst/>
                              <a:latin typeface="Times New Roman" pitchFamily="24"/>
                              <a:ea typeface="Times New Roman" pitchFamily="24"/>
                              <a:cs typeface="宋体" pitchFamily="24"/>
                            </a:rPr>
                            <a:t>xy</a:t>
                          </a:r>
                          <a:r>
                            <a:rPr lang="en-US" altLang="zh-CN" sz="2400" b="0" i="0" u="none" baseline="30000">
                              <a:solidFill>
                                <a:srgbClr val="000000"/>
                              </a:solidFill>
                              <a:effectLst/>
                              <a:latin typeface="Times New Roman" pitchFamily="24"/>
                              <a:ea typeface="Times New Roman" pitchFamily="24"/>
                              <a:cs typeface="宋体" pitchFamily="24"/>
                            </a:rPr>
                            <a:t>3</a:t>
                          </a:r>
                        </a:p>
                      </a:txBody>
                      <a:tcPr marL="0" marR="0" marT="0" marB="0" anchor="ctr">
                        <a:lnL w="9522" cmpd="sng">
                          <a:noFill/>
                        </a:lnL>
                        <a:lnR w="9522" cmpd="sng">
                          <a:noFill/>
                        </a:lnR>
                        <a:lnT w="9522" cmpd="sng">
                          <a:noFill/>
                        </a:lnT>
                        <a:lnB w="9522" cmpd="sng">
                          <a:noFill/>
                        </a:lnB>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518298" b="-16190"/>
                          </a:stretch>
                        </a:blipFill>
                      </a:tcPr>
                    </a:tc>
                    <a:extLst>
                      <a:ext uri="{0D108BD9-81ED-4DB2-BD59-A6C34878D82A}">
                        <a16:rowId xmlns:a16="http://schemas.microsoft.com/office/drawing/2014/main" val="10274"/>
                      </a:ext>
                    </a:extLst>
                  </a:tr>
                </a:tbl>
              </a:graphicData>
            </a:graphic>
          </p:graphicFrame>
        </mc:Fallback>
      </mc:AlternateContent>
      <p:sp>
        <p:nvSpPr>
          <p:cNvPr id="11334" name="yt_shape_11334"/>
          <p:cNvSpPr txBox="1"/>
          <p:nvPr/>
        </p:nvSpPr>
        <p:spPr>
          <a:xfrm>
            <a:off x="540000" y="2716880"/>
            <a:ext cx="10336163"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6</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如果一个长方形的面积是</a:t>
            </a:r>
            <a:r>
              <a:rPr lang="en-US" altLang="zh-CN" sz="2400" b="0" i="0" u="none">
                <a:solidFill>
                  <a:srgbClr val="000000"/>
                </a:solidFill>
                <a:effectLst/>
                <a:latin typeface="Times New Roman" pitchFamily="24"/>
                <a:ea typeface="Times New Roman" pitchFamily="24"/>
                <a:cs typeface="宋体" pitchFamily="24"/>
              </a:rPr>
              <a:t>12</a:t>
            </a:r>
            <a:r>
              <a:rPr lang="en-US" altLang="zh-CN" sz="2400" b="0" i="1" u="none">
                <a:solidFill>
                  <a:srgbClr val="000000"/>
                </a:solidFill>
                <a:effectLst/>
                <a:latin typeface="Times New Roman" pitchFamily="24"/>
                <a:ea typeface="Times New Roman" pitchFamily="24"/>
                <a:cs typeface="宋体" pitchFamily="24"/>
              </a:rPr>
              <a:t>a</a:t>
            </a:r>
            <a:r>
              <a:rPr lang="en-US" altLang="zh-CN" sz="2400" b="0" i="0" u="none" baseline="30000">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宽是</a:t>
            </a:r>
            <a:r>
              <a:rPr lang="en-US" altLang="zh-CN" sz="2400" b="0" i="0" u="none">
                <a:solidFill>
                  <a:srgbClr val="000000"/>
                </a:solidFill>
                <a:effectLst/>
                <a:latin typeface="Times New Roman" pitchFamily="24"/>
                <a:ea typeface="Times New Roman" pitchFamily="24"/>
                <a:cs typeface="宋体" pitchFamily="24"/>
              </a:rPr>
              <a:t>4</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那么这个长方形的长是</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FF0000"/>
                </a:solidFill>
                <a:effectLst/>
                <a:uFill>
                  <a:solidFill>
                    <a:srgbClr val="000000"/>
                  </a:solidFill>
                </a:uFill>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3</a:t>
            </a:r>
            <a:r>
              <a:rPr lang="en-US" altLang="zh-CN" sz="2400" b="0" i="1" u="sng">
                <a:solidFill>
                  <a:srgbClr val="FF0000">
                    <a:alpha val="0"/>
                  </a:srgbClr>
                </a:solidFill>
                <a:effectLst/>
                <a:uFill>
                  <a:solidFill>
                    <a:srgbClr val="000000"/>
                  </a:solidFill>
                </a:uFill>
                <a:latin typeface="Times New Roman" pitchFamily="24"/>
                <a:ea typeface="Times New Roman" pitchFamily="24"/>
                <a:cs typeface="宋体" pitchFamily="24"/>
              </a:rPr>
              <a:t>ab</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p:txBody>
      </p:sp>
      <p:sp>
        <p:nvSpPr>
          <p:cNvPr id="11335" name="yt_shape_11335"/>
          <p:cNvSpPr txBox="1"/>
          <p:nvPr/>
        </p:nvSpPr>
        <p:spPr>
          <a:xfrm>
            <a:off x="540119" y="3196183"/>
            <a:ext cx="11111999" cy="89216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7</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地球到太阳的距离约是</a:t>
            </a:r>
            <a:r>
              <a:rPr lang="en-US" altLang="zh-CN" sz="2400" b="0" i="0" u="none">
                <a:solidFill>
                  <a:srgbClr val="000000"/>
                </a:solidFill>
                <a:effectLst/>
                <a:latin typeface="Times New Roman" pitchFamily="24"/>
                <a:ea typeface="Times New Roman" pitchFamily="24"/>
                <a:cs typeface="宋体" pitchFamily="24"/>
              </a:rPr>
              <a:t>1</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10</a:t>
            </a:r>
            <a:r>
              <a:rPr lang="en-US" altLang="zh-CN" sz="2400" b="0" i="0" u="none" baseline="30000">
                <a:solidFill>
                  <a:srgbClr val="000000"/>
                </a:solidFill>
                <a:effectLst/>
                <a:latin typeface="Times New Roman" pitchFamily="24"/>
                <a:ea typeface="Times New Roman" pitchFamily="24"/>
                <a:cs typeface="宋体" pitchFamily="24"/>
              </a:rPr>
              <a:t>8</a:t>
            </a:r>
            <a:r>
              <a:rPr lang="zh-CN" altLang="zh-CN" sz="2400" b="0" i="0" u="none">
                <a:solidFill>
                  <a:srgbClr val="000000"/>
                </a:solidFill>
                <a:effectLst/>
                <a:latin typeface="Times New Roman" pitchFamily="24"/>
                <a:ea typeface="宋体" pitchFamily="24"/>
                <a:cs typeface="宋体" pitchFamily="24"/>
              </a:rPr>
              <a:t>千米</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光的速度约是</a:t>
            </a:r>
            <a:r>
              <a:rPr lang="en-US" altLang="zh-CN" sz="2400" b="0" i="0" u="none">
                <a:solidFill>
                  <a:srgbClr val="000000"/>
                </a:solidFill>
                <a:effectLst/>
                <a:latin typeface="Times New Roman" pitchFamily="24"/>
                <a:ea typeface="Times New Roman" pitchFamily="24"/>
                <a:cs typeface="宋体" pitchFamily="24"/>
              </a:rPr>
              <a:t>3</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10</a:t>
            </a:r>
            <a:r>
              <a:rPr lang="en-US" altLang="zh-CN" sz="2400" b="0" i="0" u="none" baseline="30000">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Times New Roman" pitchFamily="24"/>
                <a:ea typeface="宋体" pitchFamily="24"/>
                <a:cs typeface="宋体" pitchFamily="24"/>
              </a:rPr>
              <a:t>千米</a:t>
            </a:r>
            <a:r>
              <a:rPr lang="en-US" altLang="zh-CN" sz="2400" b="0" i="1"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秒</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求太阳光从太阳射到地球的时间</a:t>
            </a:r>
            <a:r>
              <a:rPr lang="en-US" altLang="zh-CN" sz="2400" b="0" i="0" u="none">
                <a:solidFill>
                  <a:srgbClr val="000000"/>
                </a:solidFill>
                <a:effectLst/>
                <a:latin typeface="宋体" pitchFamily="24"/>
                <a:ea typeface="宋体" pitchFamily="24"/>
                <a:cs typeface="宋体" pitchFamily="24"/>
              </a:rPr>
              <a:t>.</a:t>
            </a:r>
          </a:p>
        </p:txBody>
      </p:sp>
      <p:sp>
        <p:nvSpPr>
          <p:cNvPr id="11336" name="yt_shape_11336"/>
          <p:cNvSpPr txBox="1"/>
          <p:nvPr/>
        </p:nvSpPr>
        <p:spPr>
          <a:xfrm>
            <a:off x="540000" y="4139138"/>
            <a:ext cx="3898503" cy="1388778"/>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FF0000"/>
                </a:solidFill>
                <a:effectLst/>
                <a:latin typeface="Times New Roman" pitchFamily="24"/>
                <a:ea typeface="黑体" pitchFamily="24"/>
                <a:cs typeface="宋体" pitchFamily="24"/>
              </a:rPr>
              <a:t>解</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1</a:t>
            </a:r>
            <a:r>
              <a:rPr lang="en-US"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5</a:t>
            </a:r>
            <a:r>
              <a:rPr lang="en-US"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10</a:t>
            </a:r>
            <a:r>
              <a:rPr lang="en-US" altLang="zh-CN" sz="2400" b="0" i="0" u="none" baseline="30000" dirty="0">
                <a:solidFill>
                  <a:srgbClr val="FF0000"/>
                </a:solidFill>
                <a:effectLst/>
                <a:latin typeface="Times New Roman" pitchFamily="24"/>
                <a:ea typeface="Times New Roman" pitchFamily="24"/>
                <a:cs typeface="宋体" pitchFamily="24"/>
              </a:rPr>
              <a:t>8</a:t>
            </a:r>
            <a:r>
              <a:rPr lang="en-US"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3</a:t>
            </a:r>
            <a:r>
              <a:rPr lang="en-US"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0</a:t>
            </a:r>
            <a:r>
              <a:rPr lang="en-US"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10</a:t>
            </a:r>
            <a:r>
              <a:rPr lang="en-US" altLang="zh-CN" sz="2400" b="0" i="0" u="none" baseline="30000" dirty="0">
                <a:solidFill>
                  <a:srgbClr val="FF0000"/>
                </a:solidFill>
                <a:effectLst/>
                <a:latin typeface="Times New Roman" pitchFamily="24"/>
                <a:ea typeface="Times New Roman" pitchFamily="24"/>
                <a:cs typeface="宋体" pitchFamily="24"/>
              </a:rPr>
              <a:t>5</a:t>
            </a:r>
            <a:r>
              <a:rPr lang="zh-CN" altLang="zh-CN" sz="2400" b="0" i="0" u="none" dirty="0">
                <a:solidFill>
                  <a:srgbClr val="FF0000"/>
                </a:solidFill>
                <a:effectLst/>
                <a:latin typeface="宋体" pitchFamily="24"/>
                <a:ea typeface="宋体" pitchFamily="24"/>
                <a:cs typeface="宋体" pitchFamily="24"/>
              </a:rPr>
              <a:t>）</a:t>
            </a:r>
          </a:p>
          <a:p>
            <a:pPr algn="l" eaLnBrk="1" latinLnBrk="0" hangingPunct="0">
              <a:lnSpc>
                <a:spcPct val="129999"/>
              </a:lnSpc>
            </a:pP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0</a:t>
            </a:r>
            <a:r>
              <a:rPr lang="en-US"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5</a:t>
            </a:r>
            <a:r>
              <a:rPr lang="en-US"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10</a:t>
            </a:r>
            <a:r>
              <a:rPr lang="en-US" altLang="zh-CN" sz="2400" b="0" i="0" u="none" baseline="30000" dirty="0">
                <a:solidFill>
                  <a:srgbClr val="FF0000"/>
                </a:solidFill>
                <a:effectLst/>
                <a:latin typeface="Times New Roman" pitchFamily="24"/>
                <a:ea typeface="Times New Roman" pitchFamily="24"/>
                <a:cs typeface="宋体" pitchFamily="24"/>
              </a:rPr>
              <a:t>3</a:t>
            </a:r>
          </a:p>
          <a:p>
            <a:pPr algn="l" eaLnBrk="1" latinLnBrk="0" hangingPunct="0">
              <a:lnSpc>
                <a:spcPct val="129999"/>
              </a:lnSpc>
            </a:pP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500</a:t>
            </a:r>
            <a:r>
              <a:rPr lang="zh-CN"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秒</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宋体" pitchFamily="24"/>
                <a:ea typeface="宋体" pitchFamily="24"/>
                <a:cs typeface="宋体" pitchFamily="24"/>
              </a:rPr>
              <a:t>.</a:t>
            </a:r>
          </a:p>
        </p:txBody>
      </p:sp>
      <p:sp>
        <p:nvSpPr>
          <p:cNvPr id="11337" name="yt_shape_11337"/>
          <p:cNvSpPr txBox="1"/>
          <p:nvPr/>
        </p:nvSpPr>
        <p:spPr>
          <a:xfrm>
            <a:off x="540000" y="5578704"/>
            <a:ext cx="5847755"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FF0000"/>
                </a:solidFill>
                <a:effectLst/>
                <a:latin typeface="Times New Roman" pitchFamily="24"/>
                <a:ea typeface="黑体" pitchFamily="24"/>
                <a:cs typeface="宋体" pitchFamily="24"/>
              </a:rPr>
              <a:t>答</a:t>
            </a:r>
            <a:r>
              <a:rPr lang="zh-CN"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太阳光从太阳射到地球的时间为</a:t>
            </a:r>
            <a:r>
              <a:rPr lang="en-US" altLang="zh-CN" sz="2400" b="0" i="0" u="none" dirty="0">
                <a:solidFill>
                  <a:srgbClr val="FF0000"/>
                </a:solidFill>
                <a:effectLst/>
                <a:latin typeface="Times New Roman" pitchFamily="24"/>
                <a:ea typeface="Times New Roman" pitchFamily="24"/>
                <a:cs typeface="宋体" pitchFamily="24"/>
              </a:rPr>
              <a:t>500</a:t>
            </a:r>
            <a:r>
              <a:rPr lang="zh-CN" altLang="zh-CN" sz="2400" b="0" i="0" u="none" dirty="0">
                <a:solidFill>
                  <a:srgbClr val="FF0000"/>
                </a:solidFill>
                <a:effectLst/>
                <a:latin typeface="Times New Roman" pitchFamily="24"/>
                <a:ea typeface="黑体" pitchFamily="24"/>
                <a:cs typeface="宋体" pitchFamily="24"/>
              </a:rPr>
              <a:t>秒</a:t>
            </a:r>
            <a:r>
              <a:rPr lang="en-US" altLang="zh-CN" sz="2400" b="0" i="0" u="none" dirty="0">
                <a:solidFill>
                  <a:srgbClr val="FF0000"/>
                </a:solidFill>
                <a:effectLst/>
                <a:latin typeface="宋体" pitchFamily="24"/>
                <a:ea typeface="宋体" pitchFamily="24"/>
                <a:cs typeface="宋体" pitchFamily="24"/>
              </a:rPr>
              <a:t>.</a:t>
            </a:r>
          </a:p>
        </p:txBody>
      </p:sp>
      <p:pic>
        <p:nvPicPr>
          <p:cNvPr id="3" name="yt_shape_1685210789677">
            <a:extLst>
              <a:ext uri="{FF2B5EF4-FFF2-40B4-BE49-F238E27FC236}">
                <a16:creationId xmlns:a16="http://schemas.microsoft.com/office/drawing/2014/main" id="{9FF966F5-5DE4-EACD-FEFE-3E14A43B861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03500" y="940629"/>
            <a:ext cx="1346264" cy="363178"/>
          </a:xfrm>
          <a:prstGeom prst="rect">
            <a:avLst/>
          </a:prstGeom>
        </p:spPr>
      </p:pic>
      <p:sp>
        <p:nvSpPr>
          <p:cNvPr id="2" name="文本框 1">
            <a:extLst>
              <a:ext uri="{FF2B5EF4-FFF2-40B4-BE49-F238E27FC236}">
                <a16:creationId xmlns:a16="http://schemas.microsoft.com/office/drawing/2014/main" id="{65FFAF2D-0A49-2A60-E801-AC421BF7E4B6}"/>
              </a:ext>
            </a:extLst>
          </p:cNvPr>
          <p:cNvSpPr txBox="1"/>
          <p:nvPr/>
        </p:nvSpPr>
        <p:spPr>
          <a:xfrm>
            <a:off x="7646126" y="1352759"/>
            <a:ext cx="383285"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a:t>
            </a:r>
            <a:endParaRPr lang="zh-CN" altLang="en-US">
              <a:solidFill>
                <a:srgbClr val="FF0000"/>
              </a:solidFill>
            </a:endParaRPr>
          </a:p>
        </p:txBody>
      </p:sp>
      <p:sp>
        <p:nvSpPr>
          <p:cNvPr id="4" name="文本框 3">
            <a:extLst>
              <a:ext uri="{FF2B5EF4-FFF2-40B4-BE49-F238E27FC236}">
                <a16:creationId xmlns:a16="http://schemas.microsoft.com/office/drawing/2014/main" id="{814B2895-A142-9840-5CCF-00C5C79D5C54}"/>
              </a:ext>
            </a:extLst>
          </p:cNvPr>
          <p:cNvSpPr txBox="1"/>
          <p:nvPr/>
        </p:nvSpPr>
        <p:spPr>
          <a:xfrm>
            <a:off x="9695589" y="2670074"/>
            <a:ext cx="9420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3</a:t>
            </a: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ab</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336">
                                            <p:txEl>
                                              <p:pRg st="0" end="0"/>
                                            </p:txEl>
                                          </p:spTgt>
                                        </p:tgtEl>
                                        <p:attrNameLst>
                                          <p:attrName>style.visibility</p:attrName>
                                        </p:attrNameLst>
                                      </p:cBhvr>
                                      <p:to>
                                        <p:strVal val="visible"/>
                                      </p:to>
                                    </p:set>
                                    <p:animEffect transition="in" filter="blinds(horizontal)">
                                      <p:cBhvr>
                                        <p:cTn id="17" dur="500"/>
                                        <p:tgtEl>
                                          <p:spTgt spid="1133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336">
                                            <p:txEl>
                                              <p:pRg st="1" end="1"/>
                                            </p:txEl>
                                          </p:spTgt>
                                        </p:tgtEl>
                                        <p:attrNameLst>
                                          <p:attrName>style.visibility</p:attrName>
                                        </p:attrNameLst>
                                      </p:cBhvr>
                                      <p:to>
                                        <p:strVal val="visible"/>
                                      </p:to>
                                    </p:set>
                                    <p:animEffect transition="in" filter="blinds(horizontal)">
                                      <p:cBhvr>
                                        <p:cTn id="22" dur="500"/>
                                        <p:tgtEl>
                                          <p:spTgt spid="11336">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336">
                                            <p:txEl>
                                              <p:pRg st="2" end="2"/>
                                            </p:txEl>
                                          </p:spTgt>
                                        </p:tgtEl>
                                        <p:attrNameLst>
                                          <p:attrName>style.visibility</p:attrName>
                                        </p:attrNameLst>
                                      </p:cBhvr>
                                      <p:to>
                                        <p:strVal val="visible"/>
                                      </p:to>
                                    </p:set>
                                    <p:animEffect transition="in" filter="blinds(horizontal)">
                                      <p:cBhvr>
                                        <p:cTn id="27" dur="500"/>
                                        <p:tgtEl>
                                          <p:spTgt spid="11336">
                                            <p:txEl>
                                              <p:pRg st="2" end="2"/>
                                            </p:txEl>
                                          </p:spTgt>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11337">
                                            <p:txEl>
                                              <p:pRg st="0" end="0"/>
                                            </p:txEl>
                                          </p:spTgt>
                                        </p:tgtEl>
                                        <p:attrNameLst>
                                          <p:attrName>style.visibility</p:attrName>
                                        </p:attrNameLst>
                                      </p:cBhvr>
                                      <p:to>
                                        <p:strVal val="visible"/>
                                      </p:to>
                                    </p:set>
                                    <p:animEffect transition="in" filter="blinds(horizontal)">
                                      <p:cBhvr>
                                        <p:cTn id="30" dur="500"/>
                                        <p:tgtEl>
                                          <p:spTgt spid="1133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36" grpId="0" build="allAtOnce"/>
      <p:bldP spid="11337" grpId="0" build="allAtOnce"/>
      <p:bldP spid="2" grpId="0" build="allAtOnce"/>
      <p:bldP spid="4"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338" name="yt_shape_11338"/>
          <p:cNvSpPr txBox="1"/>
          <p:nvPr/>
        </p:nvSpPr>
        <p:spPr>
          <a:xfrm>
            <a:off x="540000" y="900000"/>
            <a:ext cx="7950895" cy="448777"/>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11600">
                <a:noFill/>
                <a:effectLst/>
                <a:latin typeface="Times New Roman" pitchFamily="25"/>
                <a:ea typeface="宋体" pitchFamily="25"/>
                <a:cs typeface="宋体" pitchFamily="25"/>
                <a:sym typeface="Finished"/>
              </a:rPr>
              <a:t>⁠</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把被除式</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黑体" pitchFamily="24"/>
                <a:cs typeface="宋体" pitchFamily="24"/>
              </a:rPr>
              <a:t>除式中的相同字母指数相除而出错</a:t>
            </a:r>
          </a:p>
        </p:txBody>
      </p:sp>
      <p:sp>
        <p:nvSpPr>
          <p:cNvPr id="11339" name="yt_shape_11339"/>
          <p:cNvSpPr txBox="1"/>
          <p:nvPr/>
        </p:nvSpPr>
        <p:spPr>
          <a:xfrm>
            <a:off x="540000" y="1399565"/>
            <a:ext cx="4223913"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8</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下列运算正确的是</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D</a:t>
            </a:r>
            <a:r>
              <a:rPr lang="zh-CN" altLang="zh-CN" sz="24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宋体" pitchFamily="24"/>
                <a:ea typeface="宋体" pitchFamily="24"/>
                <a:cs typeface="宋体" pitchFamily="24"/>
              </a:rPr>
              <a:t>）</a:t>
            </a:r>
          </a:p>
        </p:txBody>
      </p:sp>
      <mc:AlternateContent xmlns:mc="http://schemas.openxmlformats.org/markup-compatibility/2006" xmlns:a14="http://schemas.microsoft.com/office/drawing/2010/main">
        <mc:Choice Requires="a14">
          <p:graphicFrame>
            <p:nvGraphicFramePr>
              <p:cNvPr id="11340" name="yt_table_11340" title="H_150.06512">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584838294"/>
                  </p:ext>
                </p:extLst>
              </p:nvPr>
            </p:nvGraphicFramePr>
            <p:xfrm>
              <a:off x="540000" y="2031232"/>
              <a:ext cx="4699000" cy="1905827"/>
            </p:xfrm>
            <a:graphic>
              <a:graphicData uri="http://schemas.openxmlformats.org/drawingml/2006/table">
                <a:tbl>
                  <a:tblPr/>
                  <a:tblGrid>
                    <a:gridCol w="4699000">
                      <a:extLst>
                        <a:ext uri="{9D8B030D-6E8A-4147-A177-3AD203B41FA5}">
                          <a16:colId xmlns:a16="http://schemas.microsoft.com/office/drawing/2014/main" val="10404"/>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10</a:t>
                          </a:r>
                          <a:r>
                            <a:rPr lang="en-US" altLang="zh-CN" sz="2400" b="0" i="1" u="none">
                              <a:solidFill>
                                <a:srgbClr val="000000"/>
                              </a:solidFill>
                              <a:effectLst/>
                              <a:latin typeface="Times New Roman" pitchFamily="24"/>
                              <a:ea typeface="Times New Roman" pitchFamily="24"/>
                              <a:cs typeface="宋体" pitchFamily="24"/>
                            </a:rPr>
                            <a:t>a</a:t>
                          </a:r>
                          <a:r>
                            <a:rPr lang="en-US" altLang="zh-CN" sz="2400" b="0" i="0" u="none" baseline="30000">
                              <a:solidFill>
                                <a:srgbClr val="000000"/>
                              </a:solidFill>
                              <a:effectLst/>
                              <a:latin typeface="Times New Roman" pitchFamily="24"/>
                              <a:ea typeface="Times New Roman" pitchFamily="24"/>
                              <a:cs typeface="宋体" pitchFamily="24"/>
                            </a:rPr>
                            <a:t>10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a:t>
                          </a:r>
                          <a:r>
                            <a:rPr lang="en-US" altLang="zh-CN" sz="2400" b="0" i="1" u="none">
                              <a:solidFill>
                                <a:srgbClr val="000000"/>
                              </a:solidFill>
                              <a:effectLst/>
                              <a:latin typeface="Times New Roman" pitchFamily="24"/>
                              <a:ea typeface="Times New Roman" pitchFamily="24"/>
                              <a:cs typeface="宋体" pitchFamily="24"/>
                            </a:rPr>
                            <a:t>a</a:t>
                          </a:r>
                          <a:r>
                            <a:rPr lang="en-US" altLang="zh-CN" sz="2400" b="0" i="0" u="none" baseline="30000">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a</a:t>
                          </a:r>
                          <a:r>
                            <a:rPr lang="en-US" altLang="zh-CN" sz="2400" b="0" i="0" u="none" baseline="30000">
                              <a:solidFill>
                                <a:srgbClr val="000000"/>
                              </a:solidFill>
                              <a:effectLst/>
                              <a:latin typeface="Times New Roman" pitchFamily="24"/>
                              <a:ea typeface="Times New Roman" pitchFamily="24"/>
                              <a:cs typeface="宋体" pitchFamily="24"/>
                            </a:rPr>
                            <a:t>2</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75"/>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2</a:t>
                          </a:r>
                          <a:r>
                            <a:rPr lang="en-US" altLang="zh-CN" sz="2400" b="0" i="1" u="none" baseline="30000">
                              <a:solidFill>
                                <a:srgbClr val="000000"/>
                              </a:solidFill>
                              <a:effectLst/>
                              <a:latin typeface="Times New Roman" pitchFamily="24"/>
                              <a:ea typeface="Times New Roman" pitchFamily="24"/>
                              <a:cs typeface="宋体" pitchFamily="24"/>
                            </a:rPr>
                            <a:t>n</a:t>
                          </a:r>
                          <a:r>
                            <a:rPr lang="zh-CN" altLang="zh-CN" sz="2400" b="0" i="0" u="none" baseline="30000">
                              <a:solidFill>
                                <a:srgbClr val="000000"/>
                              </a:solidFill>
                              <a:effectLst/>
                              <a:latin typeface="宋体" pitchFamily="24"/>
                              <a:ea typeface="宋体" pitchFamily="24"/>
                              <a:cs typeface="宋体" pitchFamily="24"/>
                            </a:rPr>
                            <a:t>＋</a:t>
                          </a:r>
                          <a:r>
                            <a:rPr lang="en-US" altLang="zh-CN" sz="2400" b="0" i="0" u="none" baseline="30000">
                              <a:solidFill>
                                <a:srgbClr val="000000"/>
                              </a:solidFill>
                              <a:effectLst/>
                              <a:latin typeface="Times New Roman" pitchFamily="24"/>
                              <a:ea typeface="Times New Roman" pitchFamily="24"/>
                              <a:cs typeface="宋体" pitchFamily="24"/>
                            </a:rPr>
                            <a:t>3</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1" u="none" baseline="30000">
                              <a:solidFill>
                                <a:srgbClr val="000000"/>
                              </a:solidFill>
                              <a:effectLst/>
                              <a:latin typeface="Times New Roman" pitchFamily="24"/>
                              <a:ea typeface="Times New Roman" pitchFamily="24"/>
                              <a:cs typeface="宋体" pitchFamily="24"/>
                            </a:rPr>
                            <a:t>n</a:t>
                          </a:r>
                          <a:r>
                            <a:rPr lang="zh-CN" altLang="zh-CN" sz="2400" b="0" i="0" u="none" baseline="30000">
                              <a:solidFill>
                                <a:srgbClr val="000000"/>
                              </a:solidFill>
                              <a:effectLst/>
                              <a:latin typeface="宋体" pitchFamily="24"/>
                              <a:ea typeface="宋体" pitchFamily="24"/>
                              <a:cs typeface="宋体" pitchFamily="24"/>
                            </a:rPr>
                            <a:t>－</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1" u="none" baseline="30000">
                              <a:solidFill>
                                <a:srgbClr val="000000"/>
                              </a:solidFill>
                              <a:effectLst/>
                              <a:latin typeface="Times New Roman" pitchFamily="24"/>
                              <a:ea typeface="Times New Roman" pitchFamily="24"/>
                              <a:cs typeface="宋体" pitchFamily="24"/>
                            </a:rPr>
                            <a:t>n</a:t>
                          </a:r>
                          <a:r>
                            <a:rPr lang="zh-CN" altLang="zh-CN" sz="2400" b="0" i="0" u="none" baseline="30000">
                              <a:solidFill>
                                <a:srgbClr val="000000"/>
                              </a:solidFill>
                              <a:effectLst/>
                              <a:latin typeface="宋体" pitchFamily="24"/>
                              <a:ea typeface="宋体" pitchFamily="24"/>
                              <a:cs typeface="宋体" pitchFamily="24"/>
                            </a:rPr>
                            <a:t>＋</a:t>
                          </a:r>
                          <a:r>
                            <a:rPr lang="en-US" altLang="zh-CN" sz="2400" b="0" i="0" u="none" baseline="30000">
                              <a:solidFill>
                                <a:srgbClr val="000000"/>
                              </a:solidFill>
                              <a:effectLst/>
                              <a:latin typeface="Times New Roman" pitchFamily="24"/>
                              <a:ea typeface="Times New Roman" pitchFamily="24"/>
                              <a:cs typeface="宋体" pitchFamily="24"/>
                            </a:rPr>
                            <a:t>1</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76"/>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宋体" pitchFamily="24"/>
                              <a:ea typeface="宋体" pitchFamily="24"/>
                              <a:cs typeface="宋体" pitchFamily="24"/>
                            </a:rPr>
                            <a:t>）</a:t>
                          </a:r>
                          <a:r>
                            <a:rPr lang="en-US" altLang="zh-CN" sz="2400" b="0" i="0" u="none" baseline="30000">
                              <a:solidFill>
                                <a:srgbClr val="000000"/>
                              </a:solidFill>
                              <a:effectLst/>
                              <a:latin typeface="Times New Roman" pitchFamily="24"/>
                              <a:ea typeface="Times New Roman" pitchFamily="24"/>
                              <a:cs typeface="宋体" pitchFamily="24"/>
                            </a:rPr>
                            <a:t>2</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77"/>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a:t>
                          </a:r>
                          <a:r>
                            <a:rPr lang="en-US" altLang="zh-CN" sz="2400" b="0" i="1" u="none">
                              <a:solidFill>
                                <a:srgbClr val="000000"/>
                              </a:solidFill>
                              <a:effectLst/>
                              <a:latin typeface="Times New Roman" pitchFamily="24"/>
                              <a:ea typeface="Times New Roman" pitchFamily="24"/>
                              <a:cs typeface="宋体" pitchFamily="24"/>
                            </a:rPr>
                            <a:t>a</a:t>
                          </a:r>
                          <a:r>
                            <a:rPr lang="en-US" altLang="zh-CN" sz="2400" b="0" i="0" u="none" baseline="30000">
                              <a:solidFill>
                                <a:srgbClr val="000000"/>
                              </a:solidFill>
                              <a:effectLst/>
                              <a:latin typeface="Times New Roman" pitchFamily="24"/>
                              <a:ea typeface="Times New Roman" pitchFamily="24"/>
                              <a:cs typeface="宋体" pitchFamily="24"/>
                            </a:rPr>
                            <a:t>4</a:t>
                          </a:r>
                          <a:r>
                            <a:rPr lang="en-US" altLang="zh-CN" sz="2400" b="0" i="1" u="none">
                              <a:solidFill>
                                <a:srgbClr val="000000"/>
                              </a:solidFill>
                              <a:effectLst/>
                              <a:latin typeface="Times New Roman" pitchFamily="24"/>
                              <a:ea typeface="Times New Roman" pitchFamily="24"/>
                              <a:cs typeface="宋体" pitchFamily="24"/>
                            </a:rPr>
                            <a:t>b</a:t>
                          </a:r>
                          <a:r>
                            <a:rPr lang="en-US" altLang="zh-CN" sz="2400" b="0" i="0" u="none" baseline="30000">
                              <a:solidFill>
                                <a:srgbClr val="000000"/>
                              </a:solidFill>
                              <a:effectLst/>
                              <a:latin typeface="Times New Roman" pitchFamily="24"/>
                              <a:ea typeface="Times New Roman" pitchFamily="24"/>
                              <a:cs typeface="宋体" pitchFamily="24"/>
                            </a:rPr>
                            <a:t>3</a:t>
                          </a:r>
                          <a:r>
                            <a:rPr lang="en-US" altLang="zh-CN" sz="2400" b="0" i="1"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10</a:t>
                          </a:r>
                          <a:r>
                            <a:rPr lang="en-US" altLang="zh-CN" sz="2400" b="0" i="1" u="none">
                              <a:solidFill>
                                <a:srgbClr val="000000"/>
                              </a:solidFill>
                              <a:effectLst/>
                              <a:latin typeface="Times New Roman" pitchFamily="24"/>
                              <a:ea typeface="Times New Roman" pitchFamily="24"/>
                              <a:cs typeface="宋体" pitchFamily="24"/>
                            </a:rPr>
                            <a:t>a</a:t>
                          </a:r>
                          <a:r>
                            <a:rPr lang="en-US" altLang="zh-CN" sz="2400" b="0" i="0" u="none" baseline="30000">
                              <a:solidFill>
                                <a:srgbClr val="000000"/>
                              </a:solidFill>
                              <a:effectLst/>
                              <a:latin typeface="Times New Roman" pitchFamily="24"/>
                              <a:ea typeface="Times New Roman" pitchFamily="24"/>
                              <a:cs typeface="宋体" pitchFamily="24"/>
                            </a:rPr>
                            <a:t>3</a:t>
                          </a:r>
                          <a:r>
                            <a:rPr lang="en-US" altLang="zh-CN" sz="2400" b="0" i="1" u="none">
                              <a:solidFill>
                                <a:srgbClr val="000000"/>
                              </a:solidFill>
                              <a:effectLst/>
                              <a:latin typeface="Times New Roman" pitchFamily="24"/>
                              <a:ea typeface="Times New Roman" pitchFamily="24"/>
                              <a:cs typeface="宋体" pitchFamily="24"/>
                            </a:rPr>
                            <a:t>b</a:t>
                          </a:r>
                          <a:r>
                            <a:rPr lang="en-US" altLang="zh-CN" sz="2400" b="0" i="0" u="none" baseline="30000">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1</m:t>
                                  </m:r>
                                </m:num>
                                <m:den>
                                  <m:r>
                                    <a:rPr lang="en-US" altLang="zh-CN" sz="2400" b="0" i="0">
                                      <a:solidFill>
                                        <a:srgbClr val="010000"/>
                                      </a:solidFill>
                                      <a:effectLst/>
                                      <a:latin typeface="Cambria Math" panose="02040503050406030204" pitchFamily="12" charset="0"/>
                                      <a:ea typeface="Cambria Math" panose="02040503050406030204" pitchFamily="12" charset="0"/>
                                    </a:rPr>
                                    <m:t>2</m:t>
                                  </m:r>
                                </m:den>
                              </m:f>
                            </m:oMath>
                          </a14:m>
                          <a:r>
                            <a:rPr lang="en-US" altLang="zh-CN" sz="2400" b="0" i="1" u="none">
                              <a:solidFill>
                                <a:srgbClr val="000000"/>
                              </a:solidFill>
                              <a:effectLst/>
                              <a:latin typeface="Times New Roman" pitchFamily="24"/>
                              <a:ea typeface="Times New Roman" pitchFamily="24"/>
                              <a:cs typeface="宋体" pitchFamily="24"/>
                            </a:rPr>
                            <a:t>ac</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78"/>
                      </a:ext>
                    </a:extLst>
                  </a:tr>
                </a:tbl>
              </a:graphicData>
            </a:graphic>
          </p:graphicFrame>
        </mc:Choice>
        <mc:Fallback xmlns:p14="http://schemas.microsoft.com/office/powerpoint/2010/main" xmlns:a16="http://schemas.microsoft.com/office/drawing/2014/main" xmlns="">
          <p:graphicFrame>
            <p:nvGraphicFramePr>
              <p:cNvPr id="11340" name="yt_table_11340" descr="{&quot;rangeId&quot;:11,&quot;type&quot;:&quot;Option&quot;}" title="H_150.06512">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584838294"/>
                  </p:ext>
                </p:extLst>
              </p:nvPr>
            </p:nvGraphicFramePr>
            <p:xfrm>
              <a:off x="540000" y="2031232"/>
              <a:ext cx="4699000" cy="1905827"/>
            </p:xfrm>
            <a:graphic>
              <a:graphicData uri="http://schemas.openxmlformats.org/drawingml/2006/table">
                <a:tbl>
                  <a:tblPr/>
                  <a:tblGrid>
                    <a:gridCol w="4699000">
                      <a:extLst>
                        <a:ext uri="{9D8B030D-6E8A-4147-A177-3AD203B41FA5}">
                          <a16:colId xmlns:a16="http://schemas.microsoft.com/office/drawing/2014/main" val="10404"/>
                        </a:ext>
                      </a:extLst>
                    </a:gridCol>
                  </a:tblGrid>
                  <a:tr h="424371">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10</a:t>
                          </a:r>
                          <a:r>
                            <a:rPr lang="en-US" altLang="zh-CN" sz="2400" b="0" i="1" u="none">
                              <a:solidFill>
                                <a:srgbClr val="000000"/>
                              </a:solidFill>
                              <a:effectLst/>
                              <a:latin typeface="Times New Roman" pitchFamily="24"/>
                              <a:ea typeface="Times New Roman" pitchFamily="24"/>
                              <a:cs typeface="宋体" pitchFamily="24"/>
                            </a:rPr>
                            <a:t>a</a:t>
                          </a:r>
                          <a:r>
                            <a:rPr lang="en-US" altLang="zh-CN" sz="2400" b="0" i="0" u="none" baseline="30000">
                              <a:solidFill>
                                <a:srgbClr val="000000"/>
                              </a:solidFill>
                              <a:effectLst/>
                              <a:latin typeface="Times New Roman" pitchFamily="24"/>
                              <a:ea typeface="Times New Roman" pitchFamily="24"/>
                              <a:cs typeface="宋体" pitchFamily="24"/>
                            </a:rPr>
                            <a:t>10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a:t>
                          </a:r>
                          <a:r>
                            <a:rPr lang="en-US" altLang="zh-CN" sz="2400" b="0" i="1" u="none">
                              <a:solidFill>
                                <a:srgbClr val="000000"/>
                              </a:solidFill>
                              <a:effectLst/>
                              <a:latin typeface="Times New Roman" pitchFamily="24"/>
                              <a:ea typeface="Times New Roman" pitchFamily="24"/>
                              <a:cs typeface="宋体" pitchFamily="24"/>
                            </a:rPr>
                            <a:t>a</a:t>
                          </a:r>
                          <a:r>
                            <a:rPr lang="en-US" altLang="zh-CN" sz="2400" b="0" i="0" u="none" baseline="30000">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a</a:t>
                          </a:r>
                          <a:r>
                            <a:rPr lang="en-US" altLang="zh-CN" sz="2400" b="0" i="0" u="none" baseline="30000">
                              <a:solidFill>
                                <a:srgbClr val="000000"/>
                              </a:solidFill>
                              <a:effectLst/>
                              <a:latin typeface="Times New Roman" pitchFamily="24"/>
                              <a:ea typeface="Times New Roman" pitchFamily="24"/>
                              <a:cs typeface="宋体" pitchFamily="24"/>
                            </a:rPr>
                            <a:t>2</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75"/>
                      </a:ext>
                    </a:extLst>
                  </a:tr>
                  <a:tr h="424371">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2</a:t>
                          </a:r>
                          <a:r>
                            <a:rPr lang="en-US" altLang="zh-CN" sz="2400" b="0" i="1" u="none" baseline="30000">
                              <a:solidFill>
                                <a:srgbClr val="000000"/>
                              </a:solidFill>
                              <a:effectLst/>
                              <a:latin typeface="Times New Roman" pitchFamily="24"/>
                              <a:ea typeface="Times New Roman" pitchFamily="24"/>
                              <a:cs typeface="宋体" pitchFamily="24"/>
                            </a:rPr>
                            <a:t>n</a:t>
                          </a:r>
                          <a:r>
                            <a:rPr lang="zh-CN" altLang="zh-CN" sz="2400" b="0" i="0" u="none" baseline="30000">
                              <a:solidFill>
                                <a:srgbClr val="000000"/>
                              </a:solidFill>
                              <a:effectLst/>
                              <a:latin typeface="宋体" pitchFamily="24"/>
                              <a:ea typeface="宋体" pitchFamily="24"/>
                              <a:cs typeface="宋体" pitchFamily="24"/>
                            </a:rPr>
                            <a:t>＋</a:t>
                          </a:r>
                          <a:r>
                            <a:rPr lang="en-US" altLang="zh-CN" sz="2400" b="0" i="0" u="none" baseline="30000">
                              <a:solidFill>
                                <a:srgbClr val="000000"/>
                              </a:solidFill>
                              <a:effectLst/>
                              <a:latin typeface="Times New Roman" pitchFamily="24"/>
                              <a:ea typeface="Times New Roman" pitchFamily="24"/>
                              <a:cs typeface="宋体" pitchFamily="24"/>
                            </a:rPr>
                            <a:t>3</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1" u="none" baseline="30000">
                              <a:solidFill>
                                <a:srgbClr val="000000"/>
                              </a:solidFill>
                              <a:effectLst/>
                              <a:latin typeface="Times New Roman" pitchFamily="24"/>
                              <a:ea typeface="Times New Roman" pitchFamily="24"/>
                              <a:cs typeface="宋体" pitchFamily="24"/>
                            </a:rPr>
                            <a:t>n</a:t>
                          </a:r>
                          <a:r>
                            <a:rPr lang="zh-CN" altLang="zh-CN" sz="2400" b="0" i="0" u="none" baseline="30000">
                              <a:solidFill>
                                <a:srgbClr val="000000"/>
                              </a:solidFill>
                              <a:effectLst/>
                              <a:latin typeface="宋体" pitchFamily="24"/>
                              <a:ea typeface="宋体" pitchFamily="24"/>
                              <a:cs typeface="宋体" pitchFamily="24"/>
                            </a:rPr>
                            <a:t>－</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1" u="none" baseline="30000">
                              <a:solidFill>
                                <a:srgbClr val="000000"/>
                              </a:solidFill>
                              <a:effectLst/>
                              <a:latin typeface="Times New Roman" pitchFamily="24"/>
                              <a:ea typeface="Times New Roman" pitchFamily="24"/>
                              <a:cs typeface="宋体" pitchFamily="24"/>
                            </a:rPr>
                            <a:t>n</a:t>
                          </a:r>
                          <a:r>
                            <a:rPr lang="zh-CN" altLang="zh-CN" sz="2400" b="0" i="0" u="none" baseline="30000">
                              <a:solidFill>
                                <a:srgbClr val="000000"/>
                              </a:solidFill>
                              <a:effectLst/>
                              <a:latin typeface="宋体" pitchFamily="24"/>
                              <a:ea typeface="宋体" pitchFamily="24"/>
                              <a:cs typeface="宋体" pitchFamily="24"/>
                            </a:rPr>
                            <a:t>＋</a:t>
                          </a:r>
                          <a:r>
                            <a:rPr lang="en-US" altLang="zh-CN" sz="2400" b="0" i="0" u="none" baseline="30000">
                              <a:solidFill>
                                <a:srgbClr val="000000"/>
                              </a:solidFill>
                              <a:effectLst/>
                              <a:latin typeface="Times New Roman" pitchFamily="24"/>
                              <a:ea typeface="Times New Roman" pitchFamily="24"/>
                              <a:cs typeface="宋体" pitchFamily="24"/>
                            </a:rPr>
                            <a:t>1</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76"/>
                      </a:ext>
                    </a:extLst>
                  </a:tr>
                  <a:tr h="424371">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宋体" pitchFamily="24"/>
                              <a:ea typeface="宋体" pitchFamily="24"/>
                              <a:cs typeface="宋体" pitchFamily="24"/>
                            </a:rPr>
                            <a:t>）</a:t>
                          </a:r>
                          <a:r>
                            <a:rPr lang="en-US" altLang="zh-CN" sz="2400" b="0" i="0" u="none" baseline="30000">
                              <a:solidFill>
                                <a:srgbClr val="000000"/>
                              </a:solidFill>
                              <a:effectLst/>
                              <a:latin typeface="Times New Roman" pitchFamily="24"/>
                              <a:ea typeface="Times New Roman" pitchFamily="24"/>
                              <a:cs typeface="宋体" pitchFamily="24"/>
                            </a:rPr>
                            <a:t>2</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77"/>
                      </a:ext>
                    </a:extLst>
                  </a:tr>
                  <a:tr h="632714">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t="-208654" b="-17308"/>
                          </a:stretch>
                        </a:blipFill>
                      </a:tcPr>
                    </a:tc>
                    <a:extLst>
                      <a:ext uri="{0D108BD9-81ED-4DB2-BD59-A6C34878D82A}">
                        <a16:rowId xmlns:a16="http://schemas.microsoft.com/office/drawing/2014/main" val="10278"/>
                      </a:ext>
                    </a:extLst>
                  </a:tr>
                </a:tbl>
              </a:graphicData>
            </a:graphic>
          </p:graphicFrame>
        </mc:Fallback>
      </mc:AlternateContent>
      <p:pic>
        <p:nvPicPr>
          <p:cNvPr id="3" name="yt_shape_1685210789704">
            <a:extLst>
              <a:ext uri="{FF2B5EF4-FFF2-40B4-BE49-F238E27FC236}">
                <a16:creationId xmlns:a16="http://schemas.microsoft.com/office/drawing/2014/main" id="{61435CDB-7CBA-E4F4-11FF-25EB79AB5BF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03500" y="940629"/>
            <a:ext cx="1346264" cy="363178"/>
          </a:xfrm>
          <a:prstGeom prst="rect">
            <a:avLst/>
          </a:prstGeom>
        </p:spPr>
      </p:pic>
      <p:sp>
        <p:nvSpPr>
          <p:cNvPr id="2" name="文本框 1">
            <a:extLst>
              <a:ext uri="{FF2B5EF4-FFF2-40B4-BE49-F238E27FC236}">
                <a16:creationId xmlns:a16="http://schemas.microsoft.com/office/drawing/2014/main" id="{6E60E2B2-89E4-1DF6-FB33-72E2FB0C8D33}"/>
              </a:ext>
            </a:extLst>
          </p:cNvPr>
          <p:cNvSpPr txBox="1"/>
          <p:nvPr/>
        </p:nvSpPr>
        <p:spPr>
          <a:xfrm>
            <a:off x="3802789" y="1352759"/>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341" name="yt_shape_11341"/>
          <p:cNvSpPr txBox="1"/>
          <p:nvPr/>
        </p:nvSpPr>
        <p:spPr>
          <a:xfrm>
            <a:off x="540000" y="836712"/>
            <a:ext cx="4103688" cy="702372"/>
          </a:xfrm>
          <a:prstGeom prst="rect">
            <a:avLst/>
          </a:prstGeom>
        </p:spPr>
        <p:txBody>
          <a:bodyPr vert="horz" wrap="none" lIns="0" tIns="0" rIns="0" bIns="0" rtlCol="0">
            <a:spAutoFit/>
          </a:bodyPr>
          <a:lstStyle/>
          <a:p>
            <a:pPr algn="l" eaLnBrk="1" latinLnBrk="0" hangingPunct="0">
              <a:lnSpc>
                <a:spcPct val="129999"/>
              </a:lnSpc>
            </a:pPr>
            <a:r>
              <a:rPr lang="zh-CN" altLang="zh-CN" sz="3900" b="0" i="0" u="none" spc="32000">
                <a:noFill/>
                <a:effectLst/>
                <a:latin typeface="Times New Roman" pitchFamily="39"/>
                <a:ea typeface="宋体" pitchFamily="39"/>
                <a:cs typeface="宋体" pitchFamily="39"/>
                <a:sym typeface="Finished"/>
              </a:rPr>
              <a:t>⁠</a:t>
            </a:r>
            <a:endParaRPr lang="zh-CN" altLang="zh-CN" sz="3900" b="0" i="0" u="none" spc="32000">
              <a:solidFill>
                <a:srgbClr val="1EE3CF"/>
              </a:solidFill>
              <a:effectLst/>
              <a:latin typeface="Times New Roman" pitchFamily="39"/>
              <a:ea typeface="宋体" pitchFamily="39"/>
              <a:cs typeface="宋体" pitchFamily="39"/>
              <a:sym typeface="Finished"/>
              <a:hlinkClick r:id="" action="ppaction://macro?name={&quot;type&quot;:&quot;ImageText&quot;,&quot;item&quot;:&quot;ImageText&quot;,&quot;path&quot;:&quot;\\ImageTexts\\9c47f295-5322-4113-b83d-5527a9dc4731.png&quot;}"/>
            </a:endParaRPr>
          </a:p>
        </p:txBody>
      </p:sp>
      <mc:AlternateContent xmlns:mc="http://schemas.openxmlformats.org/markup-compatibility/2006">
        <mc:Choice xmlns:a14="http://schemas.microsoft.com/office/drawing/2010/main" Requires="a14">
          <p:sp>
            <p:nvSpPr>
              <p:cNvPr id="11342" name="yt_shape_11342"/>
              <p:cNvSpPr txBox="1"/>
              <p:nvPr/>
            </p:nvSpPr>
            <p:spPr>
              <a:xfrm>
                <a:off x="540000" y="1589872"/>
                <a:ext cx="5225790" cy="642740"/>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9</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若</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6</m:t>
                        </m:r>
                      </m:num>
                      <m:den>
                        <m:r>
                          <a:rPr lang="en-US" altLang="zh-CN" sz="2400" b="0" i="0">
                            <a:solidFill>
                              <a:srgbClr val="010000"/>
                            </a:solidFill>
                            <a:effectLst/>
                            <a:latin typeface="Cambria Math" panose="02040503050406030204" pitchFamily="12" charset="0"/>
                            <a:ea typeface="Cambria Math" panose="02040503050406030204" pitchFamily="12" charset="0"/>
                          </a:rPr>
                          <m:t>5</m:t>
                        </m:r>
                      </m:den>
                    </m:f>
                  </m:oMath>
                </a14:m>
                <a:r>
                  <a:rPr lang="en-US" altLang="zh-CN" sz="2400" b="0" i="1" u="none">
                    <a:solidFill>
                      <a:srgbClr val="000000"/>
                    </a:solidFill>
                    <a:effectLst/>
                    <a:latin typeface="Times New Roman" pitchFamily="24"/>
                    <a:ea typeface="Times New Roman" pitchFamily="24"/>
                    <a:cs typeface="宋体" pitchFamily="24"/>
                  </a:rPr>
                  <a:t>a</a:t>
                </a:r>
                <a:r>
                  <a:rPr lang="en-US" altLang="zh-CN" sz="2400" b="0" i="0" u="none" baseline="30000">
                    <a:solidFill>
                      <a:srgbClr val="000000"/>
                    </a:solidFill>
                    <a:effectLst/>
                    <a:latin typeface="Times New Roman" pitchFamily="24"/>
                    <a:ea typeface="Times New Roman" pitchFamily="24"/>
                    <a:cs typeface="宋体" pitchFamily="24"/>
                  </a:rPr>
                  <a:t>3</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4</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m</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a</a:t>
                </a:r>
                <a:r>
                  <a:rPr lang="en-US" altLang="zh-CN" sz="2400" b="0" i="0" u="none" baseline="30000">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a:t>
                </a:r>
                <a:r>
                  <a:rPr lang="en-US" altLang="zh-CN" sz="2400" b="0" i="1" u="none">
                    <a:solidFill>
                      <a:srgbClr val="000000"/>
                    </a:solidFill>
                    <a:effectLst/>
                    <a:latin typeface="Times New Roman" pitchFamily="24"/>
                    <a:ea typeface="Times New Roman" pitchFamily="24"/>
                    <a:cs typeface="宋体" pitchFamily="24"/>
                  </a:rPr>
                  <a:t>m</a:t>
                </a:r>
                <a:r>
                  <a:rPr lang="zh-CN" altLang="zh-CN" sz="2400" b="0" i="0" u="none">
                    <a:solidFill>
                      <a:srgbClr val="000000"/>
                    </a:solidFill>
                    <a:effectLst/>
                    <a:latin typeface="Times New Roman" pitchFamily="24"/>
                    <a:ea typeface="宋体" pitchFamily="24"/>
                    <a:cs typeface="宋体" pitchFamily="24"/>
                  </a:rPr>
                  <a:t>为</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D</a:t>
                </a:r>
                <a:r>
                  <a:rPr lang="zh-CN" altLang="zh-CN" sz="24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宋体" pitchFamily="24"/>
                    <a:ea typeface="宋体" pitchFamily="24"/>
                    <a:cs typeface="宋体" pitchFamily="24"/>
                  </a:rPr>
                  <a:t>）</a:t>
                </a:r>
              </a:p>
            </p:txBody>
          </p:sp>
        </mc:Choice>
        <mc:Fallback>
          <p:sp>
            <p:nvSpPr>
              <p:cNvPr id="11342" name="yt_shape_11342"/>
              <p:cNvSpPr txBox="1">
                <a:spLocks noRot="1" noChangeAspect="1" noMove="1" noResize="1" noEditPoints="1" noAdjustHandles="1" noChangeArrowheads="1" noChangeShapeType="1" noTextEdit="1"/>
              </p:cNvSpPr>
              <p:nvPr/>
            </p:nvSpPr>
            <p:spPr>
              <a:xfrm>
                <a:off x="540000" y="1589872"/>
                <a:ext cx="5225790" cy="642740"/>
              </a:xfrm>
              <a:prstGeom prst="rect">
                <a:avLst/>
              </a:prstGeom>
              <a:blipFill>
                <a:blip r:embed="rId2"/>
                <a:stretch>
                  <a:fillRect l="-3617" r="-2567" b="-1523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graphicFrame>
            <p:nvGraphicFramePr>
              <p:cNvPr id="11344" name="yt_table_11344" title="H_101.1500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593609"/>
                  </p:ext>
                </p:extLst>
              </p:nvPr>
            </p:nvGraphicFramePr>
            <p:xfrm>
              <a:off x="540000" y="2435764"/>
              <a:ext cx="6228398" cy="1284606"/>
            </p:xfrm>
            <a:graphic>
              <a:graphicData uri="http://schemas.openxmlformats.org/drawingml/2006/table">
                <a:tbl>
                  <a:tblPr/>
                  <a:tblGrid>
                    <a:gridCol w="4694873">
                      <a:extLst>
                        <a:ext uri="{9D8B030D-6E8A-4147-A177-3AD203B41FA5}">
                          <a16:colId xmlns:a16="http://schemas.microsoft.com/office/drawing/2014/main" val="10405"/>
                        </a:ext>
                      </a:extLst>
                    </a:gridCol>
                    <a:gridCol w="1533525">
                      <a:extLst>
                        <a:ext uri="{9D8B030D-6E8A-4147-A177-3AD203B41FA5}">
                          <a16:colId xmlns:a16="http://schemas.microsoft.com/office/drawing/2014/main" val="10406"/>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5</m:t>
                                  </m:r>
                                </m:num>
                                <m:den>
                                  <m:r>
                                    <a:rPr lang="en-US" altLang="zh-CN" sz="2400" b="0" i="0">
                                      <a:solidFill>
                                        <a:srgbClr val="010000"/>
                                      </a:solidFill>
                                      <a:effectLst/>
                                      <a:latin typeface="Cambria Math" panose="02040503050406030204" pitchFamily="12" charset="0"/>
                                      <a:ea typeface="Cambria Math" panose="02040503050406030204" pitchFamily="12" charset="0"/>
                                    </a:rPr>
                                    <m:t>3</m:t>
                                  </m:r>
                                </m:den>
                              </m:f>
                            </m:oMath>
                          </a14:m>
                          <a:r>
                            <a:rPr lang="en-US" altLang="zh-CN" sz="2400" b="0" i="1" u="none">
                              <a:solidFill>
                                <a:srgbClr val="000000"/>
                              </a:solidFill>
                              <a:effectLst/>
                              <a:latin typeface="Times New Roman" pitchFamily="24"/>
                              <a:ea typeface="Times New Roman" pitchFamily="24"/>
                              <a:cs typeface="宋体" pitchFamily="24"/>
                            </a:rPr>
                            <a:t>ax</a:t>
                          </a:r>
                          <a:r>
                            <a:rPr lang="en-US" altLang="zh-CN" sz="2400" b="0" i="0" u="none" baseline="30000">
                              <a:solidFill>
                                <a:srgbClr val="000000"/>
                              </a:solidFill>
                              <a:effectLst/>
                              <a:latin typeface="Times New Roman" pitchFamily="24"/>
                              <a:ea typeface="Times New Roman" pitchFamily="24"/>
                              <a:cs typeface="宋体" pitchFamily="24"/>
                            </a:rPr>
                            <a:t>2</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3</m:t>
                                  </m:r>
                                </m:num>
                                <m:den>
                                  <m:r>
                                    <a:rPr lang="en-US" altLang="zh-CN" sz="2400" b="0" i="0">
                                      <a:solidFill>
                                        <a:srgbClr val="010000"/>
                                      </a:solidFill>
                                      <a:effectLst/>
                                      <a:latin typeface="Cambria Math" panose="02040503050406030204" pitchFamily="12" charset="0"/>
                                      <a:ea typeface="Cambria Math" panose="02040503050406030204" pitchFamily="12" charset="0"/>
                                    </a:rPr>
                                    <m:t>5</m:t>
                                  </m:r>
                                </m:den>
                              </m:f>
                            </m:oMath>
                          </a14:m>
                          <a:r>
                            <a:rPr lang="en-US" altLang="zh-CN" sz="2400" b="0" i="1" u="none">
                              <a:solidFill>
                                <a:srgbClr val="000000"/>
                              </a:solidFill>
                              <a:effectLst/>
                              <a:latin typeface="Times New Roman" pitchFamily="24"/>
                              <a:ea typeface="Times New Roman" pitchFamily="24"/>
                              <a:cs typeface="宋体" pitchFamily="24"/>
                            </a:rPr>
                            <a:t>a</a:t>
                          </a:r>
                          <a:r>
                            <a:rPr lang="en-US" altLang="zh-CN" sz="2400" b="0" i="0" u="none" baseline="30000">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3</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79"/>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5</m:t>
                                  </m:r>
                                </m:num>
                                <m:den>
                                  <m:r>
                                    <a:rPr lang="en-US" altLang="zh-CN" sz="2400" b="0" i="0">
                                      <a:solidFill>
                                        <a:srgbClr val="010000"/>
                                      </a:solidFill>
                                      <a:effectLst/>
                                      <a:latin typeface="Cambria Math" panose="02040503050406030204" pitchFamily="12" charset="0"/>
                                      <a:ea typeface="Cambria Math" panose="02040503050406030204" pitchFamily="12" charset="0"/>
                                    </a:rPr>
                                    <m:t>3</m:t>
                                  </m:r>
                                </m:den>
                              </m:f>
                            </m:oMath>
                          </a14:m>
                          <a:r>
                            <a:rPr lang="en-US" altLang="zh-CN" sz="2400" b="0" i="1" u="none">
                              <a:solidFill>
                                <a:srgbClr val="000000"/>
                              </a:solidFill>
                              <a:effectLst/>
                              <a:latin typeface="Times New Roman" pitchFamily="24"/>
                              <a:ea typeface="Times New Roman" pitchFamily="24"/>
                              <a:cs typeface="宋体" pitchFamily="24"/>
                            </a:rPr>
                            <a:t>ax</a:t>
                          </a:r>
                          <a:r>
                            <a:rPr lang="en-US" altLang="zh-CN" sz="2400" b="0" i="0" u="none" baseline="30000">
                              <a:solidFill>
                                <a:srgbClr val="000000"/>
                              </a:solidFill>
                              <a:effectLst/>
                              <a:latin typeface="Times New Roman" pitchFamily="24"/>
                              <a:ea typeface="Times New Roman" pitchFamily="24"/>
                              <a:cs typeface="宋体" pitchFamily="24"/>
                            </a:rPr>
                            <a:t>3</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3</m:t>
                                  </m:r>
                                </m:num>
                                <m:den>
                                  <m:r>
                                    <a:rPr lang="en-US" altLang="zh-CN" sz="2400" b="0" i="0">
                                      <a:solidFill>
                                        <a:srgbClr val="010000"/>
                                      </a:solidFill>
                                      <a:effectLst/>
                                      <a:latin typeface="Cambria Math" panose="02040503050406030204" pitchFamily="12" charset="0"/>
                                      <a:ea typeface="Cambria Math" panose="02040503050406030204" pitchFamily="12" charset="0"/>
                                    </a:rPr>
                                    <m:t>5</m:t>
                                  </m:r>
                                </m:den>
                              </m:f>
                            </m:oMath>
                          </a14:m>
                          <a:r>
                            <a:rPr lang="en-US" altLang="zh-CN" sz="2400" b="0" i="1" u="none">
                              <a:solidFill>
                                <a:srgbClr val="000000"/>
                              </a:solidFill>
                              <a:effectLst/>
                              <a:latin typeface="Times New Roman" pitchFamily="24"/>
                              <a:ea typeface="Times New Roman" pitchFamily="24"/>
                              <a:cs typeface="宋体" pitchFamily="24"/>
                            </a:rPr>
                            <a:t>ax</a:t>
                          </a:r>
                          <a:r>
                            <a:rPr lang="en-US" altLang="zh-CN" sz="2400" b="0" i="0" u="none" baseline="30000">
                              <a:solidFill>
                                <a:srgbClr val="000000"/>
                              </a:solidFill>
                              <a:effectLst/>
                              <a:latin typeface="Times New Roman" pitchFamily="24"/>
                              <a:ea typeface="Times New Roman" pitchFamily="24"/>
                              <a:cs typeface="宋体" pitchFamily="24"/>
                            </a:rPr>
                            <a:t>3</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80"/>
                      </a:ext>
                    </a:extLst>
                  </a:tr>
                </a:tbl>
              </a:graphicData>
            </a:graphic>
          </p:graphicFrame>
        </mc:Choice>
        <mc:Fallback>
          <p:graphicFrame>
            <p:nvGraphicFramePr>
              <p:cNvPr id="11344" name="yt_table_11344" title="H_101.1500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593609"/>
                  </p:ext>
                </p:extLst>
              </p:nvPr>
            </p:nvGraphicFramePr>
            <p:xfrm>
              <a:off x="540000" y="2435764"/>
              <a:ext cx="6228398" cy="1284606"/>
            </p:xfrm>
            <a:graphic>
              <a:graphicData uri="http://schemas.openxmlformats.org/drawingml/2006/table">
                <a:tbl>
                  <a:tblPr/>
                  <a:tblGrid>
                    <a:gridCol w="4694873">
                      <a:extLst>
                        <a:ext uri="{9D8B030D-6E8A-4147-A177-3AD203B41FA5}">
                          <a16:colId xmlns:a16="http://schemas.microsoft.com/office/drawing/2014/main" val="10405"/>
                        </a:ext>
                      </a:extLst>
                    </a:gridCol>
                    <a:gridCol w="1533525">
                      <a:extLst>
                        <a:ext uri="{9D8B030D-6E8A-4147-A177-3AD203B41FA5}">
                          <a16:colId xmlns:a16="http://schemas.microsoft.com/office/drawing/2014/main" val="10406"/>
                        </a:ext>
                      </a:extLst>
                    </a:gridCol>
                  </a:tblGrid>
                  <a:tr h="642303">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r="-32685" b="-115094"/>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l="-305952" b="-115094"/>
                          </a:stretch>
                        </a:blipFill>
                      </a:tcPr>
                    </a:tc>
                    <a:extLst>
                      <a:ext uri="{0D108BD9-81ED-4DB2-BD59-A6C34878D82A}">
                        <a16:rowId xmlns:a16="http://schemas.microsoft.com/office/drawing/2014/main" val="10279"/>
                      </a:ext>
                    </a:extLst>
                  </a:tr>
                  <a:tr h="642303">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t="-100000" r="-32685" b="-15094"/>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l="-305952" t="-100000" b="-15094"/>
                          </a:stretch>
                        </a:blipFill>
                      </a:tcPr>
                    </a:tc>
                    <a:extLst>
                      <a:ext uri="{0D108BD9-81ED-4DB2-BD59-A6C34878D82A}">
                        <a16:rowId xmlns:a16="http://schemas.microsoft.com/office/drawing/2014/main" val="10280"/>
                      </a:ext>
                    </a:extLst>
                  </a:tr>
                </a:tbl>
              </a:graphicData>
            </a:graphic>
          </p:graphicFrame>
        </mc:Fallback>
      </mc:AlternateContent>
      <mc:AlternateContent xmlns:mc="http://schemas.openxmlformats.org/markup-compatibility/2006">
        <mc:Choice xmlns:a14="http://schemas.microsoft.com/office/drawing/2010/main" Requires="a14">
          <p:sp>
            <p:nvSpPr>
              <p:cNvPr id="11345" name="yt_shape_11345"/>
              <p:cNvSpPr txBox="1"/>
              <p:nvPr/>
            </p:nvSpPr>
            <p:spPr>
              <a:xfrm>
                <a:off x="540000" y="3770874"/>
                <a:ext cx="9499395" cy="63985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10</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如果一个单项式与</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en-US" altLang="zh-CN" sz="2400" b="0" i="1" u="none">
                    <a:solidFill>
                      <a:srgbClr val="000000"/>
                    </a:solidFill>
                    <a:effectLst/>
                    <a:latin typeface="Times New Roman" pitchFamily="24"/>
                    <a:ea typeface="Times New Roman" pitchFamily="24"/>
                    <a:cs typeface="宋体" pitchFamily="24"/>
                  </a:rPr>
                  <a:t>ab</a:t>
                </a:r>
                <a:r>
                  <a:rPr lang="zh-CN" altLang="zh-CN" sz="2400" b="0" i="0" u="none">
                    <a:solidFill>
                      <a:srgbClr val="000000"/>
                    </a:solidFill>
                    <a:effectLst/>
                    <a:latin typeface="Times New Roman" pitchFamily="24"/>
                    <a:ea typeface="宋体" pitchFamily="24"/>
                    <a:cs typeface="宋体" pitchFamily="24"/>
                  </a:rPr>
                  <a:t>的积为</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3</m:t>
                        </m:r>
                      </m:num>
                      <m:den>
                        <m:r>
                          <a:rPr lang="en-US" altLang="zh-CN" sz="2400" b="0" i="0">
                            <a:solidFill>
                              <a:srgbClr val="010000"/>
                            </a:solidFill>
                            <a:effectLst/>
                            <a:latin typeface="Cambria Math" panose="02040503050406030204" pitchFamily="12" charset="0"/>
                            <a:ea typeface="Cambria Math" panose="02040503050406030204" pitchFamily="12" charset="0"/>
                          </a:rPr>
                          <m:t>4</m:t>
                        </m:r>
                      </m:den>
                    </m:f>
                  </m:oMath>
                </a14:m>
                <a:r>
                  <a:rPr lang="en-US" altLang="zh-CN" sz="2400" b="0" i="1" u="none">
                    <a:solidFill>
                      <a:srgbClr val="000000"/>
                    </a:solidFill>
                    <a:effectLst/>
                    <a:latin typeface="Times New Roman" pitchFamily="24"/>
                    <a:ea typeface="Times New Roman" pitchFamily="24"/>
                    <a:cs typeface="宋体" pitchFamily="24"/>
                  </a:rPr>
                  <a:t>a</a:t>
                </a:r>
                <a:r>
                  <a:rPr lang="en-US" altLang="zh-CN" sz="2400" b="0" i="0" u="none" baseline="30000">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bc</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则这个单项式是</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宋体" pitchFamily="24"/>
                    <a:ea typeface="宋体" pitchFamily="24"/>
                    <a:cs typeface="宋体" pitchFamily="24"/>
                  </a:rPr>
                  <a:t>）</a:t>
                </a:r>
              </a:p>
            </p:txBody>
          </p:sp>
        </mc:Choice>
        <mc:Fallback>
          <p:sp>
            <p:nvSpPr>
              <p:cNvPr id="11345" name="yt_shape_11345"/>
              <p:cNvSpPr txBox="1">
                <a:spLocks noRot="1" noChangeAspect="1" noMove="1" noResize="1" noEditPoints="1" noAdjustHandles="1" noChangeArrowheads="1" noChangeShapeType="1" noTextEdit="1"/>
              </p:cNvSpPr>
              <p:nvPr/>
            </p:nvSpPr>
            <p:spPr>
              <a:xfrm>
                <a:off x="540000" y="3770874"/>
                <a:ext cx="9499395" cy="639855"/>
              </a:xfrm>
              <a:prstGeom prst="rect">
                <a:avLst/>
              </a:prstGeom>
              <a:blipFill>
                <a:blip r:embed="rId4"/>
                <a:stretch>
                  <a:fillRect l="-1990" r="-963" b="-1523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graphicFrame>
            <p:nvGraphicFramePr>
              <p:cNvPr id="11347" name="yt_table_11347" title="H_49.89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019166619"/>
                  </p:ext>
                </p:extLst>
              </p:nvPr>
            </p:nvGraphicFramePr>
            <p:xfrm>
              <a:off x="540000" y="4613881"/>
              <a:ext cx="8457566" cy="633667"/>
            </p:xfrm>
            <a:graphic>
              <a:graphicData uri="http://schemas.openxmlformats.org/drawingml/2006/table">
                <a:tbl>
                  <a:tblPr/>
                  <a:tblGrid>
                    <a:gridCol w="2406968">
                      <a:extLst>
                        <a:ext uri="{9D8B030D-6E8A-4147-A177-3AD203B41FA5}">
                          <a16:colId xmlns:a16="http://schemas.microsoft.com/office/drawing/2014/main" val="10407"/>
                        </a:ext>
                      </a:extLst>
                    </a:gridCol>
                    <a:gridCol w="2287905">
                      <a:extLst>
                        <a:ext uri="{9D8B030D-6E8A-4147-A177-3AD203B41FA5}">
                          <a16:colId xmlns:a16="http://schemas.microsoft.com/office/drawing/2014/main" val="10408"/>
                        </a:ext>
                      </a:extLst>
                    </a:gridCol>
                    <a:gridCol w="2389505">
                      <a:extLst>
                        <a:ext uri="{9D8B030D-6E8A-4147-A177-3AD203B41FA5}">
                          <a16:colId xmlns:a16="http://schemas.microsoft.com/office/drawing/2014/main" val="10409"/>
                        </a:ext>
                      </a:extLst>
                    </a:gridCol>
                    <a:gridCol w="1373188">
                      <a:extLst>
                        <a:ext uri="{9D8B030D-6E8A-4147-A177-3AD203B41FA5}">
                          <a16:colId xmlns:a16="http://schemas.microsoft.com/office/drawing/2014/main" val="10410"/>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1</m:t>
                                  </m:r>
                                </m:num>
                                <m:den>
                                  <m:r>
                                    <a:rPr lang="en-US" altLang="zh-CN" sz="2400" b="0" i="0">
                                      <a:solidFill>
                                        <a:srgbClr val="010000"/>
                                      </a:solidFill>
                                      <a:effectLst/>
                                      <a:latin typeface="Cambria Math" panose="02040503050406030204" pitchFamily="12" charset="0"/>
                                      <a:ea typeface="Cambria Math" panose="02040503050406030204" pitchFamily="12" charset="0"/>
                                    </a:rPr>
                                    <m:t>4</m:t>
                                  </m:r>
                                </m:den>
                              </m:f>
                            </m:oMath>
                          </a14:m>
                          <a:r>
                            <a:rPr lang="en-US" altLang="zh-CN" sz="2400" b="0" i="1" u="none">
                              <a:solidFill>
                                <a:srgbClr val="000000"/>
                              </a:solidFill>
                              <a:effectLst/>
                              <a:latin typeface="Times New Roman" pitchFamily="24"/>
                              <a:ea typeface="Times New Roman" pitchFamily="24"/>
                              <a:cs typeface="宋体" pitchFamily="24"/>
                            </a:rPr>
                            <a:t>a</a:t>
                          </a:r>
                          <a:r>
                            <a:rPr lang="en-US" altLang="zh-CN" sz="2400" b="0" i="0" u="none" baseline="30000">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c</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1</m:t>
                                  </m:r>
                                </m:num>
                                <m:den>
                                  <m:r>
                                    <a:rPr lang="en-US" altLang="zh-CN" sz="2400" b="0" i="0">
                                      <a:solidFill>
                                        <a:srgbClr val="010000"/>
                                      </a:solidFill>
                                      <a:effectLst/>
                                      <a:latin typeface="Cambria Math" panose="02040503050406030204" pitchFamily="12" charset="0"/>
                                      <a:ea typeface="Cambria Math" panose="02040503050406030204" pitchFamily="12" charset="0"/>
                                    </a:rPr>
                                    <m:t>4</m:t>
                                  </m:r>
                                </m:den>
                              </m:f>
                            </m:oMath>
                          </a14:m>
                          <a:r>
                            <a:rPr lang="en-US" altLang="zh-CN" sz="2400" b="0" i="1" u="none">
                              <a:solidFill>
                                <a:srgbClr val="000000"/>
                              </a:solidFill>
                              <a:effectLst/>
                              <a:latin typeface="Times New Roman" pitchFamily="24"/>
                              <a:ea typeface="Times New Roman" pitchFamily="24"/>
                              <a:cs typeface="宋体" pitchFamily="24"/>
                            </a:rPr>
                            <a:t>ac</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9</m:t>
                                  </m:r>
                                </m:num>
                                <m:den>
                                  <m:r>
                                    <a:rPr lang="en-US" altLang="zh-CN" sz="2400" b="0" i="0">
                                      <a:solidFill>
                                        <a:srgbClr val="010000"/>
                                      </a:solidFill>
                                      <a:effectLst/>
                                      <a:latin typeface="Cambria Math" panose="02040503050406030204" pitchFamily="12" charset="0"/>
                                      <a:ea typeface="Cambria Math" panose="02040503050406030204" pitchFamily="12" charset="0"/>
                                    </a:rPr>
                                    <m:t>4</m:t>
                                  </m:r>
                                </m:den>
                              </m:f>
                            </m:oMath>
                          </a14:m>
                          <a:r>
                            <a:rPr lang="en-US" altLang="zh-CN" sz="2400" b="0" i="1" u="none">
                              <a:solidFill>
                                <a:srgbClr val="000000"/>
                              </a:solidFill>
                              <a:effectLst/>
                              <a:latin typeface="Times New Roman" pitchFamily="24"/>
                              <a:ea typeface="Times New Roman" pitchFamily="24"/>
                              <a:cs typeface="宋体" pitchFamily="24"/>
                            </a:rPr>
                            <a:t>a</a:t>
                          </a:r>
                          <a:r>
                            <a:rPr lang="en-US" altLang="zh-CN" sz="2400" b="0" i="0" u="none" baseline="30000">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c</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9</m:t>
                                  </m:r>
                                </m:num>
                                <m:den>
                                  <m:r>
                                    <a:rPr lang="en-US" altLang="zh-CN" sz="2400" b="0" i="0">
                                      <a:solidFill>
                                        <a:srgbClr val="010000"/>
                                      </a:solidFill>
                                      <a:effectLst/>
                                      <a:latin typeface="Cambria Math" panose="02040503050406030204" pitchFamily="12" charset="0"/>
                                      <a:ea typeface="Cambria Math" panose="02040503050406030204" pitchFamily="12" charset="0"/>
                                    </a:rPr>
                                    <m:t>4</m:t>
                                  </m:r>
                                </m:den>
                              </m:f>
                            </m:oMath>
                          </a14:m>
                          <a:r>
                            <a:rPr lang="en-US" altLang="zh-CN" sz="2400" b="0" i="1" u="none">
                              <a:solidFill>
                                <a:srgbClr val="000000"/>
                              </a:solidFill>
                              <a:effectLst/>
                              <a:latin typeface="Times New Roman" pitchFamily="24"/>
                              <a:ea typeface="Times New Roman" pitchFamily="24"/>
                              <a:cs typeface="宋体" pitchFamily="24"/>
                            </a:rPr>
                            <a:t>ac</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81"/>
                      </a:ext>
                    </a:extLst>
                  </a:tr>
                </a:tbl>
              </a:graphicData>
            </a:graphic>
          </p:graphicFrame>
        </mc:Choice>
        <mc:Fallback>
          <p:graphicFrame>
            <p:nvGraphicFramePr>
              <p:cNvPr id="11347" name="yt_table_11347" title="H_49.89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019166619"/>
                  </p:ext>
                </p:extLst>
              </p:nvPr>
            </p:nvGraphicFramePr>
            <p:xfrm>
              <a:off x="540000" y="4613881"/>
              <a:ext cx="8457566" cy="633667"/>
            </p:xfrm>
            <a:graphic>
              <a:graphicData uri="http://schemas.openxmlformats.org/drawingml/2006/table">
                <a:tbl>
                  <a:tblPr/>
                  <a:tblGrid>
                    <a:gridCol w="2406968">
                      <a:extLst>
                        <a:ext uri="{9D8B030D-6E8A-4147-A177-3AD203B41FA5}">
                          <a16:colId xmlns:a16="http://schemas.microsoft.com/office/drawing/2014/main" val="10407"/>
                        </a:ext>
                      </a:extLst>
                    </a:gridCol>
                    <a:gridCol w="2287905">
                      <a:extLst>
                        <a:ext uri="{9D8B030D-6E8A-4147-A177-3AD203B41FA5}">
                          <a16:colId xmlns:a16="http://schemas.microsoft.com/office/drawing/2014/main" val="10408"/>
                        </a:ext>
                      </a:extLst>
                    </a:gridCol>
                    <a:gridCol w="2389505">
                      <a:extLst>
                        <a:ext uri="{9D8B030D-6E8A-4147-A177-3AD203B41FA5}">
                          <a16:colId xmlns:a16="http://schemas.microsoft.com/office/drawing/2014/main" val="10409"/>
                        </a:ext>
                      </a:extLst>
                    </a:gridCol>
                    <a:gridCol w="1373188">
                      <a:extLst>
                        <a:ext uri="{9D8B030D-6E8A-4147-A177-3AD203B41FA5}">
                          <a16:colId xmlns:a16="http://schemas.microsoft.com/office/drawing/2014/main" val="10410"/>
                        </a:ext>
                      </a:extLst>
                    </a:gridCol>
                  </a:tblGrid>
                  <a:tr h="633667">
                    <a:tc>
                      <a:txBody>
                        <a:bodyPr/>
                        <a:lstStyle/>
                        <a:p>
                          <a:endParaRPr lang="zh-CN"/>
                        </a:p>
                      </a:txBody>
                      <a:tcPr marL="0" marR="0" marT="0" marB="0" anchor="ctr">
                        <a:lnL w="9522" cmpd="sng">
                          <a:noFill/>
                        </a:lnL>
                        <a:lnR w="9522" cmpd="sng">
                          <a:noFill/>
                        </a:lnR>
                        <a:lnT w="9522" cmpd="sng">
                          <a:noFill/>
                        </a:lnT>
                        <a:lnB w="9522" cmpd="sng">
                          <a:noFill/>
                        </a:lnB>
                        <a:blipFill>
                          <a:blip r:embed="rId5"/>
                          <a:stretch>
                            <a:fillRect r="-251392" b="-16190"/>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5"/>
                          <a:stretch>
                            <a:fillRect l="-105333" r="-164800" b="-16190"/>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5"/>
                          <a:stretch>
                            <a:fillRect l="-195929" r="-57252" b="-16190"/>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5"/>
                          <a:stretch>
                            <a:fillRect l="-516889" b="-16190"/>
                          </a:stretch>
                        </a:blipFill>
                      </a:tcPr>
                    </a:tc>
                    <a:extLst>
                      <a:ext uri="{0D108BD9-81ED-4DB2-BD59-A6C34878D82A}">
                        <a16:rowId xmlns:a16="http://schemas.microsoft.com/office/drawing/2014/main" val="10281"/>
                      </a:ext>
                    </a:extLst>
                  </a:tr>
                </a:tbl>
              </a:graphicData>
            </a:graphic>
          </p:graphicFrame>
        </mc:Fallback>
      </mc:AlternateContent>
      <mc:AlternateContent xmlns:mc="http://schemas.openxmlformats.org/markup-compatibility/2006">
        <mc:Choice xmlns:a14="http://schemas.microsoft.com/office/drawing/2010/main" Requires="a14">
          <p:sp>
            <p:nvSpPr>
              <p:cNvPr id="11348" name="yt_shape_11348"/>
              <p:cNvSpPr txBox="1"/>
              <p:nvPr/>
            </p:nvSpPr>
            <p:spPr>
              <a:xfrm>
                <a:off x="540000" y="5298196"/>
                <a:ext cx="7569252" cy="692049"/>
              </a:xfrm>
              <a:prstGeom prst="rect">
                <a:avLst/>
              </a:prstGeom>
            </p:spPr>
            <p:txBody>
              <a:bodyPr vert="horz" wrap="none" lIns="0" tIns="0" rIns="0" bIns="0" rtlCol="0">
                <a:spAutoFit/>
              </a:bodyPr>
              <a:lstStyle/>
              <a:p>
                <a:pPr algn="l" eaLnBrk="1" fontAlgn="b"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11</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已知</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2</a:t>
                </a:r>
                <a:r>
                  <a:rPr lang="en-US" altLang="zh-CN" sz="2400" b="0" i="1" u="none" baseline="30000">
                    <a:solidFill>
                      <a:srgbClr val="000000"/>
                    </a:solidFill>
                    <a:effectLst/>
                    <a:latin typeface="Times New Roman" pitchFamily="24"/>
                    <a:ea typeface="Times New Roman" pitchFamily="24"/>
                    <a:cs typeface="宋体" pitchFamily="24"/>
                  </a:rPr>
                  <a:t>n</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a:t>
                </a:r>
                <a14:m>
                  <m:oMath xmlns:m="http://schemas.openxmlformats.org/officeDocument/2006/math">
                    <m:sSup>
                      <m:sSupPr>
                        <m:ctrlPr>
                          <a:rPr lang="en-US" altLang="zh-CN" sz="2400" b="0" i="1">
                            <a:solidFill>
                              <a:srgbClr val="000000"/>
                            </a:solidFill>
                            <a:effectLst/>
                            <a:latin typeface="Cambria Math" panose="02040503050406030204" pitchFamily="18" charset="0"/>
                            <a:ea typeface="Cambria Math" panose="02040503050406030204" pitchFamily="12" charset="0"/>
                          </a:rPr>
                        </m:ctrlPr>
                      </m:sSupPr>
                      <m:e>
                        <m:d>
                          <m:dPr>
                            <m:ctrlPr>
                              <a:rPr lang="en-US" altLang="zh-CN" sz="2400" b="0" i="1">
                                <a:solidFill>
                                  <a:srgbClr val="010000"/>
                                </a:solidFill>
                                <a:effectLst/>
                                <a:latin typeface="Cambria Math" panose="02040503050406030204" pitchFamily="18" charset="0"/>
                                <a:ea typeface="Cambria Math" panose="02040503050406030204" pitchFamily="12" charset="0"/>
                              </a:rPr>
                            </m:ctrlPr>
                          </m:dPr>
                          <m:e>
                            <m:r>
                              <m:rPr>
                                <m:nor/>
                              </m:rPr>
                              <a:rPr lang="zh-CN" altLang="zh-CN" sz="2400" b="0" i="0">
                                <a:solidFill>
                                  <a:srgbClr val="010000"/>
                                </a:solidFill>
                                <a:effectLst/>
                                <a:latin typeface="宋体" panose="02040503050406030204" pitchFamily="12" charset="0"/>
                                <a:ea typeface="宋体" panose="02040503050406030204" pitchFamily="12" charset="0"/>
                              </a:rPr>
                              <m:t>－</m:t>
                            </m:r>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1</m:t>
                                </m:r>
                              </m:num>
                              <m:den>
                                <m:r>
                                  <a:rPr lang="en-US" altLang="zh-CN" sz="2400" b="0" i="0">
                                    <a:solidFill>
                                      <a:srgbClr val="010000"/>
                                    </a:solidFill>
                                    <a:effectLst/>
                                    <a:latin typeface="Cambria Math" panose="02040503050406030204" pitchFamily="12" charset="0"/>
                                    <a:ea typeface="Cambria Math" panose="02040503050406030204" pitchFamily="12" charset="0"/>
                                  </a:rPr>
                                  <m:t>3</m:t>
                                </m:r>
                              </m:den>
                            </m:f>
                            <m:sSup>
                              <m:sSupPr>
                                <m:ctrlPr>
                                  <a:rPr lang="en-US" altLang="zh-CN" sz="2400" b="0" i="1">
                                    <a:solidFill>
                                      <a:srgbClr val="010000"/>
                                    </a:solidFill>
                                    <a:effectLst/>
                                    <a:latin typeface="Cambria Math" panose="02040503050406030204" pitchFamily="18" charset="0"/>
                                    <a:ea typeface="Cambria Math" panose="02040503050406030204" pitchFamily="12" charset="0"/>
                                  </a:rPr>
                                </m:ctrlPr>
                              </m:sSupPr>
                              <m:e>
                                <m:r>
                                  <a:rPr lang="en-US" altLang="zh-CN" sz="2400" b="0" i="1">
                                    <a:solidFill>
                                      <a:srgbClr val="010000"/>
                                    </a:solidFill>
                                    <a:effectLst/>
                                    <a:latin typeface="Cambria Math" panose="02040503050406030204" pitchFamily="12" charset="0"/>
                                    <a:ea typeface="Cambria Math" panose="02040503050406030204" pitchFamily="12" charset="0"/>
                                  </a:rPr>
                                  <m:t>𝑥</m:t>
                                </m:r>
                              </m:e>
                              <m:sup>
                                <m:r>
                                  <a:rPr lang="en-US" altLang="zh-CN" sz="2400" b="0" i="0">
                                    <a:solidFill>
                                      <a:srgbClr val="010000"/>
                                    </a:solidFill>
                                    <a:effectLst/>
                                    <a:latin typeface="Cambria Math" panose="02040503050406030204" pitchFamily="12" charset="0"/>
                                    <a:ea typeface="Cambria Math" panose="02040503050406030204" pitchFamily="12" charset="0"/>
                                  </a:rPr>
                                  <m:t>3</m:t>
                                </m:r>
                                <m:r>
                                  <a:rPr lang="en-US" altLang="zh-CN" sz="2400" b="0" i="1">
                                    <a:solidFill>
                                      <a:srgbClr val="010000"/>
                                    </a:solidFill>
                                    <a:effectLst/>
                                    <a:latin typeface="Cambria Math" panose="02040503050406030204" pitchFamily="12" charset="0"/>
                                    <a:ea typeface="Cambria Math" panose="02040503050406030204" pitchFamily="12" charset="0"/>
                                  </a:rPr>
                                  <m:t>𝑛</m:t>
                                </m:r>
                              </m:sup>
                            </m:sSup>
                          </m:e>
                        </m:d>
                      </m:e>
                      <m:sup>
                        <m:r>
                          <a:rPr lang="en-US" altLang="zh-CN" sz="2400" b="0" i="0">
                            <a:solidFill>
                              <a:srgbClr val="000000"/>
                            </a:solidFill>
                            <a:effectLst/>
                            <a:latin typeface="Cambria Math" panose="02040503050406030204" pitchFamily="12" charset="0"/>
                            <a:ea typeface="Cambria Math" panose="02040503050406030204" pitchFamily="12" charset="0"/>
                          </a:rPr>
                          <m:t>4</m:t>
                        </m:r>
                      </m:sup>
                    </m:sSup>
                  </m:oMath>
                </a14:m>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宋体" pitchFamily="24"/>
                    <a:ea typeface="宋体" pitchFamily="24"/>
                    <a:cs typeface="宋体" pitchFamily="24"/>
                  </a:rPr>
                  <a:t>）</a:t>
                </a:r>
                <a:r>
                  <a:rPr lang="en-US" altLang="zh-CN" sz="2400" b="0" i="0" u="none" baseline="30000">
                    <a:solidFill>
                      <a:srgbClr val="000000"/>
                    </a:solidFill>
                    <a:effectLst/>
                    <a:latin typeface="Times New Roman" pitchFamily="24"/>
                    <a:ea typeface="Times New Roman" pitchFamily="24"/>
                    <a:cs typeface="宋体" pitchFamily="24"/>
                  </a:rPr>
                  <a:t>2</a:t>
                </a:r>
                <a:r>
                  <a:rPr lang="en-US" altLang="zh-CN" sz="2400" b="0" i="1" u="none" baseline="30000">
                    <a:solidFill>
                      <a:srgbClr val="000000"/>
                    </a:solidFill>
                    <a:effectLst/>
                    <a:latin typeface="Times New Roman" pitchFamily="24"/>
                    <a:ea typeface="Times New Roman" pitchFamily="24"/>
                    <a:cs typeface="宋体" pitchFamily="24"/>
                  </a:rPr>
                  <a:t>n</a:t>
                </a:r>
                <a:r>
                  <a:rPr lang="zh-CN" altLang="zh-CN" sz="2400" b="0" i="0" u="none">
                    <a:solidFill>
                      <a:srgbClr val="000000"/>
                    </a:solidFill>
                    <a:effectLst/>
                    <a:latin typeface="Times New Roman" pitchFamily="24"/>
                    <a:ea typeface="宋体" pitchFamily="24"/>
                    <a:cs typeface="宋体" pitchFamily="24"/>
                  </a:rPr>
                  <a:t>的值为</a:t>
                </a:r>
                <a:r>
                  <a:rPr lang="zh-CN" altLang="zh-CN" sz="100" b="0" i="0" spc="-100">
                    <a:solidFill>
                      <a:srgbClr val="FF0000"/>
                    </a:solidFill>
                    <a:effectLst/>
                    <a:latin typeface="Times New Roman" pitchFamily="24"/>
                    <a:ea typeface="宋体" pitchFamily="24"/>
                    <a:cs typeface="宋体" pitchFamily="24"/>
                  </a:rPr>
                  <a:t> </a:t>
                </a:r>
                <a:r>
                  <a:rPr lang="zh-CN" altLang="zh-CN" sz="2400" b="0" i="0">
                    <a:solidFill>
                      <a:srgbClr val="FF0000"/>
                    </a:solidFill>
                    <a:effectLst/>
                    <a:uFill>
                      <a:solidFill>
                        <a:srgbClr val="000000"/>
                      </a:solidFill>
                    </a:uFill>
                    <a:latin typeface="Times New Roman" pitchFamily="24"/>
                    <a:ea typeface="宋体" pitchFamily="24"/>
                    <a:cs typeface="宋体" pitchFamily="24"/>
                  </a:rPr>
                  <a:t>　</a:t>
                </a:r>
                <a:r>
                  <a:rPr lang="en-US" altLang="zh-CN" sz="2400" b="0" i="1">
                    <a:solidFill>
                      <a:srgbClr val="FF0000"/>
                    </a:solidFill>
                    <a:effectLst/>
                    <a:uFill>
                      <a:solidFill>
                        <a:srgbClr val="000000"/>
                      </a:solidFill>
                    </a:uFill>
                    <a:latin typeface="Times New Roman" pitchFamily="24"/>
                    <a:ea typeface="Times New Roman" pitchFamily="24"/>
                    <a:cs typeface="宋体" pitchFamily="24"/>
                  </a:rPr>
                  <a:t> </a:t>
                </a:r>
                <a14:m>
                  <m:oMath xmlns:m="http://schemas.openxmlformats.org/officeDocument/2006/math">
                    <m:f>
                      <m:fPr>
                        <m:ctrlPr>
                          <a:rPr lang="en-US" altLang="zh-CN" sz="2400" b="0" i="1"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2" charset="0"/>
                          </a:rPr>
                        </m:ctrlPr>
                      </m:fPr>
                      <m:num>
                        <m:r>
                          <a:rPr lang="en-US" altLang="zh-CN" sz="2400" b="0" i="0"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1</m:t>
                        </m:r>
                      </m:num>
                      <m:den>
                        <m:r>
                          <a:rPr lang="en-US" altLang="zh-CN" sz="2400" b="0" i="0"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12</m:t>
                        </m:r>
                      </m:den>
                    </m:f>
                  </m:oMath>
                </a14:m>
                <a:r>
                  <a:rPr lang="zh-CN" altLang="zh-CN" sz="2400" b="0" i="1">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p:txBody>
          </p:sp>
        </mc:Choice>
        <mc:Fallback>
          <p:sp>
            <p:nvSpPr>
              <p:cNvPr id="11348" name="yt_shape_11348"/>
              <p:cNvSpPr txBox="1">
                <a:spLocks noRot="1" noChangeAspect="1" noMove="1" noResize="1" noEditPoints="1" noAdjustHandles="1" noChangeArrowheads="1" noChangeShapeType="1" noTextEdit="1"/>
              </p:cNvSpPr>
              <p:nvPr/>
            </p:nvSpPr>
            <p:spPr>
              <a:xfrm>
                <a:off x="540000" y="5298196"/>
                <a:ext cx="7569252" cy="692049"/>
              </a:xfrm>
              <a:prstGeom prst="rect">
                <a:avLst/>
              </a:prstGeom>
              <a:blipFill>
                <a:blip r:embed="rId6"/>
                <a:stretch>
                  <a:fillRect l="-2498" r="-483" b="-19298"/>
                </a:stretch>
              </a:blipFill>
            </p:spPr>
            <p:txBody>
              <a:bodyPr/>
              <a:lstStyle/>
              <a:p>
                <a:r>
                  <a:rPr lang="zh-CN" altLang="en-US">
                    <a:noFill/>
                  </a:rPr>
                  <a:t> </a:t>
                </a:r>
              </a:p>
            </p:txBody>
          </p:sp>
        </mc:Fallback>
      </mc:AlternateContent>
      <p:pic>
        <p:nvPicPr>
          <p:cNvPr id="3" name="yt_shape_1685210789737">
            <a:extLst>
              <a:ext uri="{FF2B5EF4-FFF2-40B4-BE49-F238E27FC236}">
                <a16:creationId xmlns:a16="http://schemas.microsoft.com/office/drawing/2014/main" id="{047C82A2-2B99-5016-331D-507426202335}"/>
              </a:ext>
            </a:extLst>
          </p:cNvPr>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603500" y="863885"/>
            <a:ext cx="3937064" cy="641233"/>
          </a:xfrm>
          <a:prstGeom prst="rect">
            <a:avLst/>
          </a:prstGeom>
        </p:spPr>
      </p:pic>
      <p:sp>
        <p:nvSpPr>
          <p:cNvPr id="2" name="文本框 1">
            <a:extLst>
              <a:ext uri="{FF2B5EF4-FFF2-40B4-BE49-F238E27FC236}">
                <a16:creationId xmlns:a16="http://schemas.microsoft.com/office/drawing/2014/main" id="{3296FC59-9A3D-5328-BE51-EB417E709829}"/>
              </a:ext>
            </a:extLst>
          </p:cNvPr>
          <p:cNvSpPr txBox="1"/>
          <p:nvPr/>
        </p:nvSpPr>
        <p:spPr>
          <a:xfrm>
            <a:off x="4794977" y="1543066"/>
            <a:ext cx="400748" cy="730136"/>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a:t>
            </a:r>
            <a:endParaRPr lang="zh-CN" altLang="en-US">
              <a:solidFill>
                <a:srgbClr val="FF0000"/>
              </a:solidFill>
            </a:endParaRPr>
          </a:p>
        </p:txBody>
      </p:sp>
      <p:sp>
        <p:nvSpPr>
          <p:cNvPr id="4" name="文本框 3">
            <a:extLst>
              <a:ext uri="{FF2B5EF4-FFF2-40B4-BE49-F238E27FC236}">
                <a16:creationId xmlns:a16="http://schemas.microsoft.com/office/drawing/2014/main" id="{DB400817-5A17-A2C1-C375-ECEA290E8D8C}"/>
              </a:ext>
            </a:extLst>
          </p:cNvPr>
          <p:cNvSpPr txBox="1"/>
          <p:nvPr/>
        </p:nvSpPr>
        <p:spPr>
          <a:xfrm>
            <a:off x="9044714" y="3724068"/>
            <a:ext cx="383286" cy="727279"/>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5" name="文本框 4">
                <a:extLst>
                  <a:ext uri="{FF2B5EF4-FFF2-40B4-BE49-F238E27FC236}">
                    <a16:creationId xmlns:a16="http://schemas.microsoft.com/office/drawing/2014/main" id="{E029CB04-CAD0-EA31-C423-36D31E937778}"/>
                  </a:ext>
                </a:extLst>
              </p:cNvPr>
              <p:cNvSpPr txBox="1"/>
              <p:nvPr/>
            </p:nvSpPr>
            <p:spPr>
              <a:xfrm>
                <a:off x="7079728" y="5289944"/>
                <a:ext cx="742061" cy="778968"/>
              </a:xfrm>
              <a:prstGeom prst="rect">
                <a:avLst/>
              </a:prstGeom>
              <a:noFill/>
            </p:spPr>
            <p:txBody>
              <a:bodyPr vert="horz" wrap="none" rtlCol="0" anchor="ctr">
                <a:noAutofit/>
              </a:bodyPr>
              <a:lstStyle/>
              <a:p>
                <a:pPr fontAlgn="b">
                  <a:lnSpc>
                    <a:spcPct val="129999"/>
                  </a:lnSpc>
                </a:pPr>
                <a14:m>
                  <m:oMath xmlns:m="http://schemas.openxmlformats.org/officeDocument/2006/math">
                    <m:f>
                      <m:fPr>
                        <m:ctrlPr>
                          <a:rPr kumimoji="0" lang="en-US" altLang="zh-CN" sz="2400" b="0" i="1" strike="noStrike" kern="1200" cap="none" spc="0" normalizeH="0" baseline="0" noProof="0" smtClean="0">
                            <a:ln>
                              <a:noFill/>
                            </a:ln>
                            <a:solidFill>
                              <a:srgbClr val="FF0000"/>
                            </a:solidFill>
                            <a:effectLst/>
                            <a:uLnTx/>
                            <a:uFill>
                              <a:solidFill>
                                <a:srgbClr val="000000"/>
                              </a:solidFill>
                            </a:uFill>
                            <a:latin typeface="Cambria Math" panose="02040503050406030204" pitchFamily="18" charset="0"/>
                            <a:ea typeface="Cambria Math" panose="02040503050406030204" pitchFamily="12"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1</m:t>
                        </m:r>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12</m:t>
                        </m:r>
                      </m:den>
                    </m:f>
                  </m:oMath>
                </a14:m>
                <a:r>
                  <a:rPr kumimoji="0" lang="zh-CN" altLang="zh-CN" sz="2400" b="0" i="1" strike="noStrike" kern="1200" cap="none" spc="0" normalizeH="0" baseline="0" noProof="0" dirty="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dirty="0">
                  <a:solidFill>
                    <a:srgbClr val="FF0000"/>
                  </a:solidFill>
                </a:endParaRPr>
              </a:p>
            </p:txBody>
          </p:sp>
        </mc:Choice>
        <mc:Fallback>
          <p:sp>
            <p:nvSpPr>
              <p:cNvPr id="5" name="文本框 4">
                <a:extLst>
                  <a:ext uri="{FF2B5EF4-FFF2-40B4-BE49-F238E27FC236}">
                    <a16:creationId xmlns:a16="http://schemas.microsoft.com/office/drawing/2014/main" id="{E029CB04-CAD0-EA31-C423-36D31E937778}"/>
                  </a:ext>
                </a:extLst>
              </p:cNvPr>
              <p:cNvSpPr txBox="1">
                <a:spLocks noRot="1" noChangeAspect="1" noMove="1" noResize="1" noEditPoints="1" noAdjustHandles="1" noChangeArrowheads="1" noChangeShapeType="1" noTextEdit="1"/>
              </p:cNvSpPr>
              <p:nvPr/>
            </p:nvSpPr>
            <p:spPr>
              <a:xfrm>
                <a:off x="7079728" y="5289944"/>
                <a:ext cx="742061" cy="778968"/>
              </a:xfrm>
              <a:prstGeom prst="rect">
                <a:avLst/>
              </a:prstGeom>
              <a:blipFill>
                <a:blip r:embed="rId8"/>
                <a:stretch>
                  <a:fillRect/>
                </a:stretch>
              </a:blipFill>
            </p:spPr>
            <p:txBody>
              <a:bodyPr/>
              <a:lstStyle/>
              <a:p>
                <a:r>
                  <a:rPr lang="zh-CN" altLang="en-US">
                    <a:noFill/>
                  </a:rPr>
                  <a:t> </a:t>
                </a:r>
              </a:p>
            </p:txBody>
          </p:sp>
        </mc:Fallback>
      </mc:AlternateContent>
      <p:cxnSp>
        <p:nvCxnSpPr>
          <p:cNvPr id="6" name="直接连接符 5">
            <a:extLst>
              <a:ext uri="{FF2B5EF4-FFF2-40B4-BE49-F238E27FC236}">
                <a16:creationId xmlns:a16="http://schemas.microsoft.com/office/drawing/2014/main" id="{3ACF4EDA-241D-251B-F2B9-54EBB2A52D49}"/>
              </a:ext>
            </a:extLst>
          </p:cNvPr>
          <p:cNvCxnSpPr/>
          <p:nvPr/>
        </p:nvCxnSpPr>
        <p:spPr>
          <a:xfrm>
            <a:off x="6864473" y="6002602"/>
            <a:ext cx="943040" cy="0"/>
          </a:xfrm>
          <a:prstGeom prst="line">
            <a:avLst/>
          </a:prstGeom>
          <a:ln w="16772">
            <a:solidFill>
              <a:srgbClr val="000000"/>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5"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351" name="yt_shape_11351"/>
          <p:cNvSpPr txBox="1"/>
          <p:nvPr/>
        </p:nvSpPr>
        <p:spPr>
          <a:xfrm>
            <a:off x="540000" y="1155640"/>
            <a:ext cx="6101029"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宋体" pitchFamily="24"/>
                <a:ea typeface="宋体" pitchFamily="24"/>
                <a:cs typeface="宋体" pitchFamily="24"/>
              </a:rPr>
              <a:t>）</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15</a:t>
            </a:r>
            <a:r>
              <a:rPr lang="en-US" altLang="zh-CN" sz="2400" b="0" i="1" u="none">
                <a:solidFill>
                  <a:srgbClr val="000000"/>
                </a:solidFill>
                <a:effectLst/>
                <a:latin typeface="Times New Roman" pitchFamily="24"/>
                <a:ea typeface="Times New Roman" pitchFamily="24"/>
                <a:cs typeface="宋体" pitchFamily="24"/>
              </a:rPr>
              <a:t>xy</a:t>
            </a:r>
            <a:r>
              <a:rPr lang="en-US" altLang="zh-CN" sz="2400" b="0" i="0" u="none" baseline="30000">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9</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4</a:t>
            </a:r>
            <a:r>
              <a:rPr lang="en-US" altLang="zh-CN" sz="2400" b="0" i="1" u="none">
                <a:solidFill>
                  <a:srgbClr val="000000"/>
                </a:solidFill>
                <a:effectLst/>
                <a:latin typeface="Times New Roman" pitchFamily="24"/>
                <a:ea typeface="Times New Roman" pitchFamily="24"/>
                <a:cs typeface="宋体" pitchFamily="24"/>
              </a:rPr>
              <a:t>y</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p>
        </p:txBody>
      </p:sp>
      <p:sp>
        <p:nvSpPr>
          <p:cNvPr id="11352" name="yt_shape_11352"/>
          <p:cNvSpPr txBox="1"/>
          <p:nvPr/>
        </p:nvSpPr>
        <p:spPr>
          <a:xfrm>
            <a:off x="540000" y="1634943"/>
            <a:ext cx="5947141" cy="1388778"/>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FF0000"/>
                </a:solidFill>
                <a:effectLst/>
                <a:latin typeface="Times New Roman" pitchFamily="24"/>
                <a:ea typeface="黑体" pitchFamily="24"/>
                <a:cs typeface="宋体" pitchFamily="24"/>
              </a:rPr>
              <a:t>解</a:t>
            </a:r>
            <a:r>
              <a:rPr lang="zh-CN"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原式</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9</a:t>
            </a:r>
            <a:r>
              <a:rPr lang="en-US" altLang="zh-CN" sz="2400" b="0" i="1" u="none" dirty="0">
                <a:solidFill>
                  <a:srgbClr val="FF0000"/>
                </a:solidFill>
                <a:effectLst/>
                <a:latin typeface="Times New Roman" pitchFamily="24"/>
                <a:ea typeface="Times New Roman" pitchFamily="24"/>
                <a:cs typeface="宋体" pitchFamily="24"/>
              </a:rPr>
              <a:t>x</a:t>
            </a:r>
            <a:r>
              <a:rPr lang="en-US" altLang="zh-CN" sz="2400" b="0" i="0" u="none" baseline="30000" dirty="0">
                <a:solidFill>
                  <a:srgbClr val="FF0000"/>
                </a:solidFill>
                <a:effectLst/>
                <a:latin typeface="Times New Roman" pitchFamily="24"/>
                <a:ea typeface="Times New Roman" pitchFamily="24"/>
                <a:cs typeface="宋体" pitchFamily="24"/>
              </a:rPr>
              <a:t>4</a:t>
            </a:r>
            <a:r>
              <a:rPr lang="en-US" altLang="zh-CN" sz="2400" b="0" i="1" u="none" dirty="0">
                <a:solidFill>
                  <a:srgbClr val="FF0000"/>
                </a:solidFill>
                <a:effectLst/>
                <a:latin typeface="Times New Roman" pitchFamily="24"/>
                <a:ea typeface="Times New Roman" pitchFamily="24"/>
                <a:cs typeface="宋体" pitchFamily="24"/>
              </a:rPr>
              <a:t>y</a:t>
            </a:r>
            <a:r>
              <a:rPr lang="en-US" altLang="zh-CN" sz="2400" b="0" i="0" u="none" baseline="30000"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15</a:t>
            </a:r>
            <a:r>
              <a:rPr lang="en-US" altLang="zh-CN" sz="2400" b="0" i="1" u="none" dirty="0">
                <a:solidFill>
                  <a:srgbClr val="FF0000"/>
                </a:solidFill>
                <a:effectLst/>
                <a:latin typeface="Times New Roman" pitchFamily="24"/>
                <a:ea typeface="Times New Roman" pitchFamily="24"/>
                <a:cs typeface="宋体" pitchFamily="24"/>
              </a:rPr>
              <a:t>xy</a:t>
            </a:r>
            <a:r>
              <a:rPr lang="en-US" altLang="zh-CN" sz="2400" b="0" i="0" u="none" baseline="30000" dirty="0">
                <a:solidFill>
                  <a:srgbClr val="FF0000"/>
                </a:solidFill>
                <a:effectLst/>
                <a:latin typeface="Times New Roman" pitchFamily="24"/>
                <a:ea typeface="Times New Roman" pitchFamily="24"/>
                <a:cs typeface="宋体" pitchFamily="24"/>
              </a:rPr>
              <a:t>3</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9</a:t>
            </a:r>
            <a:r>
              <a:rPr lang="en-US" altLang="zh-CN" sz="2400" b="0" i="1" u="none" dirty="0">
                <a:solidFill>
                  <a:srgbClr val="FF0000"/>
                </a:solidFill>
                <a:effectLst/>
                <a:latin typeface="Times New Roman" pitchFamily="24"/>
                <a:ea typeface="Times New Roman" pitchFamily="24"/>
                <a:cs typeface="宋体" pitchFamily="24"/>
              </a:rPr>
              <a:t>x</a:t>
            </a:r>
            <a:r>
              <a:rPr lang="en-US" altLang="zh-CN" sz="2400" b="0" i="0" u="none" baseline="30000" dirty="0">
                <a:solidFill>
                  <a:srgbClr val="FF0000"/>
                </a:solidFill>
                <a:effectLst/>
                <a:latin typeface="Times New Roman" pitchFamily="24"/>
                <a:ea typeface="Times New Roman" pitchFamily="24"/>
                <a:cs typeface="宋体" pitchFamily="24"/>
              </a:rPr>
              <a:t>4</a:t>
            </a:r>
            <a:r>
              <a:rPr lang="en-US" altLang="zh-CN" sz="2400" b="0" i="1" u="none" dirty="0">
                <a:solidFill>
                  <a:srgbClr val="FF0000"/>
                </a:solidFill>
                <a:effectLst/>
                <a:latin typeface="Times New Roman" pitchFamily="24"/>
                <a:ea typeface="Times New Roman" pitchFamily="24"/>
                <a:cs typeface="宋体" pitchFamily="24"/>
              </a:rPr>
              <a:t>y</a:t>
            </a:r>
            <a:r>
              <a:rPr lang="en-US" altLang="zh-CN" sz="2400" b="0" i="0" u="none" baseline="30000"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0" u="none" dirty="0">
                <a:solidFill>
                  <a:srgbClr val="FF0000"/>
                </a:solidFill>
                <a:effectLst/>
                <a:latin typeface="宋体" pitchFamily="24"/>
                <a:ea typeface="宋体" pitchFamily="24"/>
                <a:cs typeface="宋体" pitchFamily="24"/>
              </a:rPr>
              <a:t>        </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135</a:t>
            </a:r>
            <a:r>
              <a:rPr lang="en-US" altLang="zh-CN" sz="2400" b="0" i="1" u="none" dirty="0">
                <a:solidFill>
                  <a:srgbClr val="FF0000"/>
                </a:solidFill>
                <a:effectLst/>
                <a:latin typeface="Times New Roman" pitchFamily="24"/>
                <a:ea typeface="Times New Roman" pitchFamily="24"/>
                <a:cs typeface="宋体" pitchFamily="24"/>
              </a:rPr>
              <a:t>x</a:t>
            </a:r>
            <a:r>
              <a:rPr lang="en-US" altLang="zh-CN" sz="2400" b="0" i="0" u="none" baseline="30000" dirty="0">
                <a:solidFill>
                  <a:srgbClr val="FF0000"/>
                </a:solidFill>
                <a:effectLst/>
                <a:latin typeface="Times New Roman" pitchFamily="24"/>
                <a:ea typeface="Times New Roman" pitchFamily="24"/>
                <a:cs typeface="宋体" pitchFamily="24"/>
              </a:rPr>
              <a:t>5</a:t>
            </a:r>
            <a:r>
              <a:rPr lang="en-US" altLang="zh-CN" sz="2400" b="0" i="1" u="none" dirty="0">
                <a:solidFill>
                  <a:srgbClr val="FF0000"/>
                </a:solidFill>
                <a:effectLst/>
                <a:latin typeface="Times New Roman" pitchFamily="24"/>
                <a:ea typeface="Times New Roman" pitchFamily="24"/>
                <a:cs typeface="宋体" pitchFamily="24"/>
              </a:rPr>
              <a:t>y</a:t>
            </a:r>
            <a:r>
              <a:rPr lang="en-US" altLang="zh-CN" sz="2400" b="0" i="0" u="none" baseline="30000" dirty="0">
                <a:solidFill>
                  <a:srgbClr val="FF0000"/>
                </a:solidFill>
                <a:effectLst/>
                <a:latin typeface="Times New Roman" pitchFamily="24"/>
                <a:ea typeface="Times New Roman" pitchFamily="24"/>
                <a:cs typeface="宋体" pitchFamily="24"/>
              </a:rPr>
              <a:t>5</a:t>
            </a:r>
            <a:r>
              <a:rPr lang="en-US"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9</a:t>
            </a:r>
            <a:r>
              <a:rPr lang="en-US" altLang="zh-CN" sz="2400" b="0" i="1" u="none" dirty="0">
                <a:solidFill>
                  <a:srgbClr val="FF0000"/>
                </a:solidFill>
                <a:effectLst/>
                <a:latin typeface="Times New Roman" pitchFamily="24"/>
                <a:ea typeface="Times New Roman" pitchFamily="24"/>
                <a:cs typeface="宋体" pitchFamily="24"/>
              </a:rPr>
              <a:t>x</a:t>
            </a:r>
            <a:r>
              <a:rPr lang="en-US" altLang="zh-CN" sz="2400" b="0" i="0" u="none" baseline="30000" dirty="0">
                <a:solidFill>
                  <a:srgbClr val="FF0000"/>
                </a:solidFill>
                <a:effectLst/>
                <a:latin typeface="Times New Roman" pitchFamily="24"/>
                <a:ea typeface="Times New Roman" pitchFamily="24"/>
                <a:cs typeface="宋体" pitchFamily="24"/>
              </a:rPr>
              <a:t>4</a:t>
            </a:r>
            <a:r>
              <a:rPr lang="en-US" altLang="zh-CN" sz="2400" b="0" i="1" u="none" dirty="0">
                <a:solidFill>
                  <a:srgbClr val="FF0000"/>
                </a:solidFill>
                <a:effectLst/>
                <a:latin typeface="Times New Roman" pitchFamily="24"/>
                <a:ea typeface="Times New Roman" pitchFamily="24"/>
                <a:cs typeface="宋体" pitchFamily="24"/>
              </a:rPr>
              <a:t>y</a:t>
            </a:r>
            <a:r>
              <a:rPr lang="en-US" altLang="zh-CN" sz="2400" b="0" i="0" u="none" baseline="30000"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0" u="none" dirty="0">
                <a:solidFill>
                  <a:srgbClr val="FF0000"/>
                </a:solidFill>
                <a:effectLst/>
                <a:latin typeface="宋体" pitchFamily="24"/>
                <a:ea typeface="宋体" pitchFamily="24"/>
                <a:cs typeface="宋体" pitchFamily="24"/>
              </a:rPr>
              <a:t>        </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15</a:t>
            </a:r>
            <a:r>
              <a:rPr lang="en-US" altLang="zh-CN" sz="2400" b="0" i="1" u="none" dirty="0">
                <a:solidFill>
                  <a:srgbClr val="FF0000"/>
                </a:solidFill>
                <a:effectLst/>
                <a:latin typeface="Times New Roman" pitchFamily="24"/>
                <a:ea typeface="Times New Roman" pitchFamily="24"/>
                <a:cs typeface="宋体" pitchFamily="24"/>
              </a:rPr>
              <a:t>xy</a:t>
            </a:r>
            <a:r>
              <a:rPr lang="en-US" altLang="zh-CN" sz="2400" b="0" i="0" u="none" baseline="30000" dirty="0">
                <a:solidFill>
                  <a:srgbClr val="FF0000"/>
                </a:solidFill>
                <a:effectLst/>
                <a:latin typeface="Times New Roman" pitchFamily="24"/>
                <a:ea typeface="Times New Roman" pitchFamily="24"/>
                <a:cs typeface="宋体" pitchFamily="24"/>
              </a:rPr>
              <a:t>3</a:t>
            </a:r>
            <a:r>
              <a:rPr lang="en-US" altLang="zh-CN" sz="2400" b="0" i="0" u="none" dirty="0">
                <a:solidFill>
                  <a:srgbClr val="FF0000"/>
                </a:solidFill>
                <a:effectLst/>
                <a:latin typeface="宋体" pitchFamily="24"/>
                <a:ea typeface="宋体" pitchFamily="24"/>
                <a:cs typeface="宋体" pitchFamily="24"/>
              </a:rPr>
              <a:t>.</a:t>
            </a:r>
          </a:p>
        </p:txBody>
      </p:sp>
      <p:sp>
        <p:nvSpPr>
          <p:cNvPr id="11353" name="yt_shape_11353"/>
          <p:cNvSpPr txBox="1"/>
          <p:nvPr/>
        </p:nvSpPr>
        <p:spPr>
          <a:xfrm>
            <a:off x="540000" y="3074509"/>
            <a:ext cx="4462760"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10</a:t>
            </a:r>
            <a:r>
              <a:rPr lang="en-US" altLang="zh-CN" sz="2400" b="0" i="0" u="none" baseline="30000">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宋体" pitchFamily="24"/>
                <a:ea typeface="宋体" pitchFamily="24"/>
                <a:cs typeface="宋体" pitchFamily="24"/>
              </a:rPr>
              <a:t>）</a:t>
            </a:r>
            <a:r>
              <a:rPr lang="en-US" altLang="zh-CN" sz="2400" b="0" i="0" u="none" baseline="30000">
                <a:solidFill>
                  <a:srgbClr val="000000"/>
                </a:solidFill>
                <a:effectLst/>
                <a:latin typeface="Times New Roman" pitchFamily="24"/>
                <a:ea typeface="Times New Roman" pitchFamily="24"/>
                <a:cs typeface="宋体" pitchFamily="24"/>
              </a:rPr>
              <a:t>2</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10</a:t>
            </a:r>
            <a:r>
              <a:rPr lang="en-US" altLang="zh-CN" sz="2400" b="0" i="0" u="none" baseline="30000">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宋体" pitchFamily="24"/>
                <a:ea typeface="宋体" pitchFamily="24"/>
                <a:cs typeface="宋体" pitchFamily="24"/>
              </a:rPr>
              <a:t>）；</a:t>
            </a:r>
          </a:p>
        </p:txBody>
      </p:sp>
      <p:sp>
        <p:nvSpPr>
          <p:cNvPr id="11354" name="yt_shape_11354"/>
          <p:cNvSpPr txBox="1"/>
          <p:nvPr/>
        </p:nvSpPr>
        <p:spPr>
          <a:xfrm>
            <a:off x="540000" y="3553812"/>
            <a:ext cx="4821833" cy="1388778"/>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FF0000"/>
                </a:solidFill>
                <a:effectLst/>
                <a:latin typeface="Times New Roman" pitchFamily="24"/>
                <a:ea typeface="黑体" pitchFamily="24"/>
                <a:cs typeface="宋体" pitchFamily="24"/>
              </a:rPr>
              <a:t>解</a:t>
            </a:r>
            <a:r>
              <a:rPr lang="zh-CN"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原式</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4</a:t>
            </a:r>
            <a:r>
              <a:rPr lang="en-US"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10</a:t>
            </a:r>
            <a:r>
              <a:rPr lang="en-US" altLang="zh-CN" sz="2400" b="0" i="0" u="none" baseline="30000" dirty="0">
                <a:solidFill>
                  <a:srgbClr val="FF0000"/>
                </a:solidFill>
                <a:effectLst/>
                <a:latin typeface="Times New Roman" pitchFamily="24"/>
                <a:ea typeface="Times New Roman" pitchFamily="24"/>
                <a:cs typeface="宋体" pitchFamily="24"/>
              </a:rPr>
              <a:t>6</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5</a:t>
            </a:r>
            <a:r>
              <a:rPr lang="en-US"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10</a:t>
            </a:r>
            <a:r>
              <a:rPr lang="en-US" altLang="zh-CN" sz="2400" b="0" i="0" u="none" baseline="30000" dirty="0">
                <a:solidFill>
                  <a:srgbClr val="FF0000"/>
                </a:solidFill>
                <a:effectLst/>
                <a:latin typeface="Times New Roman" pitchFamily="24"/>
                <a:ea typeface="Times New Roman" pitchFamily="24"/>
                <a:cs typeface="宋体" pitchFamily="24"/>
              </a:rPr>
              <a:t>3</a:t>
            </a:r>
            <a:r>
              <a:rPr lang="zh-CN" altLang="zh-CN" sz="2400" b="0" i="0" u="none" dirty="0">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0" u="none" dirty="0">
                <a:solidFill>
                  <a:srgbClr val="FF0000"/>
                </a:solidFill>
                <a:effectLst/>
                <a:latin typeface="宋体" pitchFamily="24"/>
                <a:ea typeface="宋体" pitchFamily="24"/>
                <a:cs typeface="宋体" pitchFamily="24"/>
              </a:rPr>
              <a:t>        </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0</a:t>
            </a:r>
            <a:r>
              <a:rPr lang="en-US"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8</a:t>
            </a:r>
            <a:r>
              <a:rPr lang="en-US"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10</a:t>
            </a:r>
            <a:r>
              <a:rPr lang="en-US" altLang="zh-CN" sz="2400" b="0" i="0" u="none" baseline="30000" dirty="0">
                <a:solidFill>
                  <a:srgbClr val="FF0000"/>
                </a:solidFill>
                <a:effectLst/>
                <a:latin typeface="Times New Roman" pitchFamily="24"/>
                <a:ea typeface="Times New Roman" pitchFamily="24"/>
                <a:cs typeface="宋体" pitchFamily="24"/>
              </a:rPr>
              <a:t>3</a:t>
            </a:r>
          </a:p>
          <a:p>
            <a:pPr algn="l" eaLnBrk="1" latinLnBrk="0" hangingPunct="0">
              <a:lnSpc>
                <a:spcPct val="129999"/>
              </a:lnSpc>
            </a:pPr>
            <a:r>
              <a:rPr lang="en-US" altLang="zh-CN" sz="2400" b="0" i="0" u="none" dirty="0">
                <a:solidFill>
                  <a:srgbClr val="FF0000"/>
                </a:solidFill>
                <a:effectLst/>
                <a:latin typeface="宋体" pitchFamily="24"/>
                <a:ea typeface="宋体" pitchFamily="24"/>
                <a:cs typeface="宋体" pitchFamily="24"/>
              </a:rPr>
              <a:t>        </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8</a:t>
            </a:r>
            <a:r>
              <a:rPr lang="en-US"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10</a:t>
            </a:r>
            <a:r>
              <a:rPr lang="en-US" altLang="zh-CN" sz="2400" b="0" i="0" u="none" baseline="30000" dirty="0">
                <a:solidFill>
                  <a:srgbClr val="FF0000"/>
                </a:solidFill>
                <a:effectLst/>
                <a:latin typeface="Times New Roman" pitchFamily="24"/>
                <a:ea typeface="Times New Roman" pitchFamily="24"/>
                <a:cs typeface="宋体" pitchFamily="24"/>
              </a:rPr>
              <a:t>2</a:t>
            </a:r>
            <a:r>
              <a:rPr lang="en-US" altLang="zh-CN" sz="2400" b="0" i="0" u="none" dirty="0">
                <a:solidFill>
                  <a:srgbClr val="FF0000"/>
                </a:solidFill>
                <a:effectLst/>
                <a:latin typeface="宋体" pitchFamily="24"/>
                <a:ea typeface="宋体" pitchFamily="24"/>
                <a:cs typeface="宋体" pitchFamily="24"/>
              </a:rPr>
              <a:t>.</a:t>
            </a:r>
          </a:p>
        </p:txBody>
      </p:sp>
      <p:sp>
        <p:nvSpPr>
          <p:cNvPr id="11355" name="yt_shape_11355"/>
          <p:cNvSpPr txBox="1"/>
          <p:nvPr/>
        </p:nvSpPr>
        <p:spPr>
          <a:xfrm>
            <a:off x="540000" y="4993378"/>
            <a:ext cx="5129609"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8</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宋体" pitchFamily="24"/>
                <a:ea typeface="宋体" pitchFamily="24"/>
                <a:cs typeface="宋体" pitchFamily="24"/>
              </a:rPr>
              <a:t>）</a:t>
            </a:r>
            <a:r>
              <a:rPr lang="en-US" altLang="zh-CN" sz="2400" b="0" i="0" u="none" baseline="30000">
                <a:solidFill>
                  <a:srgbClr val="000000"/>
                </a:solidFill>
                <a:effectLst/>
                <a:latin typeface="Times New Roman" pitchFamily="24"/>
                <a:ea typeface="Times New Roman" pitchFamily="24"/>
                <a:cs typeface="宋体" pitchFamily="24"/>
              </a:rPr>
              <a:t>4</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宋体" pitchFamily="24"/>
                <a:ea typeface="宋体" pitchFamily="24"/>
                <a:cs typeface="宋体" pitchFamily="24"/>
              </a:rPr>
              <a:t>）</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p>
        </p:txBody>
      </p:sp>
      <p:sp>
        <p:nvSpPr>
          <p:cNvPr id="11356" name="yt_shape_11356"/>
          <p:cNvSpPr txBox="1"/>
          <p:nvPr/>
        </p:nvSpPr>
        <p:spPr>
          <a:xfrm>
            <a:off x="540000" y="5472681"/>
            <a:ext cx="3898503" cy="908647"/>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FF0000"/>
                </a:solidFill>
                <a:effectLst/>
                <a:latin typeface="Times New Roman" pitchFamily="24"/>
                <a:ea typeface="黑体" pitchFamily="24"/>
                <a:cs typeface="宋体" pitchFamily="24"/>
              </a:rPr>
              <a:t>解</a:t>
            </a:r>
            <a:r>
              <a:rPr lang="zh-CN"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原式</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a</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a:t>
            </a:r>
            <a:r>
              <a:rPr lang="en-US" altLang="zh-CN" sz="2400" b="0" i="1" u="none" dirty="0">
                <a:solidFill>
                  <a:srgbClr val="FF0000"/>
                </a:solidFill>
                <a:effectLst/>
                <a:latin typeface="Times New Roman" pitchFamily="24"/>
                <a:ea typeface="Times New Roman" pitchFamily="24"/>
                <a:cs typeface="宋体" pitchFamily="24"/>
              </a:rPr>
              <a:t>b</a:t>
            </a:r>
            <a:r>
              <a:rPr lang="zh-CN" altLang="zh-CN" sz="2400" b="0" i="0" u="none" dirty="0">
                <a:solidFill>
                  <a:srgbClr val="FF0000"/>
                </a:solidFill>
                <a:effectLst/>
                <a:latin typeface="宋体" pitchFamily="24"/>
                <a:ea typeface="宋体" pitchFamily="24"/>
                <a:cs typeface="宋体" pitchFamily="24"/>
              </a:rPr>
              <a:t>）</a:t>
            </a:r>
            <a:r>
              <a:rPr lang="en-US" altLang="zh-CN" sz="2400" b="0" i="0" u="none" baseline="30000" dirty="0">
                <a:solidFill>
                  <a:srgbClr val="FF0000"/>
                </a:solidFill>
                <a:effectLst/>
                <a:latin typeface="Times New Roman" pitchFamily="24"/>
                <a:ea typeface="Times New Roman" pitchFamily="24"/>
                <a:cs typeface="宋体" pitchFamily="24"/>
              </a:rPr>
              <a:t>2</a:t>
            </a:r>
          </a:p>
          <a:p>
            <a:pPr algn="l" eaLnBrk="1" latinLnBrk="0" hangingPunct="0">
              <a:lnSpc>
                <a:spcPct val="129999"/>
              </a:lnSpc>
            </a:pPr>
            <a:r>
              <a:rPr lang="en-US" altLang="zh-CN" sz="2400" b="0" i="0" u="none" dirty="0">
                <a:solidFill>
                  <a:srgbClr val="FF0000"/>
                </a:solidFill>
                <a:effectLst/>
                <a:latin typeface="宋体" pitchFamily="24"/>
                <a:ea typeface="宋体" pitchFamily="24"/>
                <a:cs typeface="宋体" pitchFamily="24"/>
              </a:rPr>
              <a:t>        </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a:t>
            </a:r>
            <a:r>
              <a:rPr lang="en-US" altLang="zh-CN" sz="2400" b="0" i="1" u="none" dirty="0">
                <a:solidFill>
                  <a:srgbClr val="FF0000"/>
                </a:solidFill>
                <a:effectLst/>
                <a:latin typeface="Times New Roman" pitchFamily="24"/>
                <a:ea typeface="Times New Roman" pitchFamily="24"/>
                <a:cs typeface="宋体" pitchFamily="24"/>
              </a:rPr>
              <a:t>a</a:t>
            </a:r>
            <a:r>
              <a:rPr lang="en-US" altLang="zh-CN" sz="2400" b="0" i="0" u="none" baseline="30000"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8</a:t>
            </a:r>
            <a:r>
              <a:rPr lang="en-US" altLang="zh-CN" sz="2400" b="0" i="1" u="none" dirty="0">
                <a:solidFill>
                  <a:srgbClr val="FF0000"/>
                </a:solidFill>
                <a:effectLst/>
                <a:latin typeface="Times New Roman" pitchFamily="24"/>
                <a:ea typeface="Times New Roman" pitchFamily="24"/>
                <a:cs typeface="宋体" pitchFamily="24"/>
              </a:rPr>
              <a:t>ab</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8</a:t>
            </a:r>
            <a:r>
              <a:rPr lang="en-US" altLang="zh-CN" sz="2400" b="0" i="1" u="none" dirty="0">
                <a:solidFill>
                  <a:srgbClr val="FF0000"/>
                </a:solidFill>
                <a:effectLst/>
                <a:latin typeface="Times New Roman" pitchFamily="24"/>
                <a:ea typeface="Times New Roman" pitchFamily="24"/>
                <a:cs typeface="宋体" pitchFamily="24"/>
              </a:rPr>
              <a:t>b</a:t>
            </a:r>
            <a:r>
              <a:rPr lang="en-US" altLang="zh-CN" sz="2400" b="0" i="0" u="none" baseline="30000" dirty="0">
                <a:solidFill>
                  <a:srgbClr val="FF0000"/>
                </a:solidFill>
                <a:effectLst/>
                <a:latin typeface="Times New Roman" pitchFamily="24"/>
                <a:ea typeface="Times New Roman" pitchFamily="24"/>
                <a:cs typeface="宋体" pitchFamily="24"/>
              </a:rPr>
              <a:t>2</a:t>
            </a:r>
            <a:r>
              <a:rPr lang="en-US" altLang="zh-CN" sz="2400" b="0" i="0" u="none" dirty="0">
                <a:solidFill>
                  <a:srgbClr val="FF0000"/>
                </a:solidFill>
                <a:effectLst/>
                <a:latin typeface="宋体" pitchFamily="24"/>
                <a:ea typeface="宋体" pitchFamily="24"/>
                <a:cs typeface="宋体" pitchFamily="24"/>
              </a:rPr>
              <a:t>.</a:t>
            </a:r>
          </a:p>
        </p:txBody>
      </p:sp>
      <p:sp>
        <p:nvSpPr>
          <p:cNvPr id="8" name="yt_shape_11350">
            <a:extLst>
              <a:ext uri="{FF2B5EF4-FFF2-40B4-BE49-F238E27FC236}">
                <a16:creationId xmlns:a16="http://schemas.microsoft.com/office/drawing/2014/main" id="{11A4757B-5E02-4E44-8902-12913CF11AE8}"/>
              </a:ext>
            </a:extLst>
          </p:cNvPr>
          <p:cNvSpPr txBox="1"/>
          <p:nvPr/>
        </p:nvSpPr>
        <p:spPr>
          <a:xfrm>
            <a:off x="540000" y="727125"/>
            <a:ext cx="1384995"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12</a:t>
            </a:r>
            <a:r>
              <a:rPr lang="en-US"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计算</a:t>
            </a:r>
            <a:r>
              <a:rPr lang="zh-CN" altLang="zh-CN" sz="2400" b="0" i="0" u="none" dirty="0">
                <a:solidFill>
                  <a:srgbClr val="000000"/>
                </a:solidFill>
                <a:effectLst/>
                <a:latin typeface="宋体" pitchFamily="24"/>
                <a:ea typeface="宋体" pitchFamily="24"/>
                <a:cs typeface="宋体" pitchFamily="24"/>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352">
                                            <p:txEl>
                                              <p:pRg st="0" end="0"/>
                                            </p:txEl>
                                          </p:spTgt>
                                        </p:tgtEl>
                                        <p:attrNameLst>
                                          <p:attrName>style.visibility</p:attrName>
                                        </p:attrNameLst>
                                      </p:cBhvr>
                                      <p:to>
                                        <p:strVal val="visible"/>
                                      </p:to>
                                    </p:set>
                                    <p:animEffect transition="in" filter="blinds(horizontal)">
                                      <p:cBhvr>
                                        <p:cTn id="7" dur="500"/>
                                        <p:tgtEl>
                                          <p:spTgt spid="1135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352">
                                            <p:txEl>
                                              <p:pRg st="1" end="1"/>
                                            </p:txEl>
                                          </p:spTgt>
                                        </p:tgtEl>
                                        <p:attrNameLst>
                                          <p:attrName>style.visibility</p:attrName>
                                        </p:attrNameLst>
                                      </p:cBhvr>
                                      <p:to>
                                        <p:strVal val="visible"/>
                                      </p:to>
                                    </p:set>
                                    <p:animEffect transition="in" filter="blinds(horizontal)">
                                      <p:cBhvr>
                                        <p:cTn id="12" dur="500"/>
                                        <p:tgtEl>
                                          <p:spTgt spid="1135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352">
                                            <p:txEl>
                                              <p:pRg st="2" end="2"/>
                                            </p:txEl>
                                          </p:spTgt>
                                        </p:tgtEl>
                                        <p:attrNameLst>
                                          <p:attrName>style.visibility</p:attrName>
                                        </p:attrNameLst>
                                      </p:cBhvr>
                                      <p:to>
                                        <p:strVal val="visible"/>
                                      </p:to>
                                    </p:set>
                                    <p:animEffect transition="in" filter="blinds(horizontal)">
                                      <p:cBhvr>
                                        <p:cTn id="17" dur="500"/>
                                        <p:tgtEl>
                                          <p:spTgt spid="1135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354">
                                            <p:txEl>
                                              <p:pRg st="0" end="0"/>
                                            </p:txEl>
                                          </p:spTgt>
                                        </p:tgtEl>
                                        <p:attrNameLst>
                                          <p:attrName>style.visibility</p:attrName>
                                        </p:attrNameLst>
                                      </p:cBhvr>
                                      <p:to>
                                        <p:strVal val="visible"/>
                                      </p:to>
                                    </p:set>
                                    <p:animEffect transition="in" filter="blinds(horizontal)">
                                      <p:cBhvr>
                                        <p:cTn id="22" dur="500"/>
                                        <p:tgtEl>
                                          <p:spTgt spid="11354">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354">
                                            <p:txEl>
                                              <p:pRg st="1" end="1"/>
                                            </p:txEl>
                                          </p:spTgt>
                                        </p:tgtEl>
                                        <p:attrNameLst>
                                          <p:attrName>style.visibility</p:attrName>
                                        </p:attrNameLst>
                                      </p:cBhvr>
                                      <p:to>
                                        <p:strVal val="visible"/>
                                      </p:to>
                                    </p:set>
                                    <p:animEffect transition="in" filter="blinds(horizontal)">
                                      <p:cBhvr>
                                        <p:cTn id="27" dur="500"/>
                                        <p:tgtEl>
                                          <p:spTgt spid="11354">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354">
                                            <p:txEl>
                                              <p:pRg st="2" end="2"/>
                                            </p:txEl>
                                          </p:spTgt>
                                        </p:tgtEl>
                                        <p:attrNameLst>
                                          <p:attrName>style.visibility</p:attrName>
                                        </p:attrNameLst>
                                      </p:cBhvr>
                                      <p:to>
                                        <p:strVal val="visible"/>
                                      </p:to>
                                    </p:set>
                                    <p:animEffect transition="in" filter="blinds(horizontal)">
                                      <p:cBhvr>
                                        <p:cTn id="32" dur="500"/>
                                        <p:tgtEl>
                                          <p:spTgt spid="11354">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356">
                                            <p:txEl>
                                              <p:pRg st="0" end="0"/>
                                            </p:txEl>
                                          </p:spTgt>
                                        </p:tgtEl>
                                        <p:attrNameLst>
                                          <p:attrName>style.visibility</p:attrName>
                                        </p:attrNameLst>
                                      </p:cBhvr>
                                      <p:to>
                                        <p:strVal val="visible"/>
                                      </p:to>
                                    </p:set>
                                    <p:animEffect transition="in" filter="blinds(horizontal)">
                                      <p:cBhvr>
                                        <p:cTn id="37" dur="500"/>
                                        <p:tgtEl>
                                          <p:spTgt spid="11356">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1356">
                                            <p:txEl>
                                              <p:pRg st="1" end="1"/>
                                            </p:txEl>
                                          </p:spTgt>
                                        </p:tgtEl>
                                        <p:attrNameLst>
                                          <p:attrName>style.visibility</p:attrName>
                                        </p:attrNameLst>
                                      </p:cBhvr>
                                      <p:to>
                                        <p:strVal val="visible"/>
                                      </p:to>
                                    </p:set>
                                    <p:animEffect transition="in" filter="blinds(horizontal)">
                                      <p:cBhvr>
                                        <p:cTn id="42" dur="500"/>
                                        <p:tgtEl>
                                          <p:spTgt spid="1135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52" grpId="0" build="allAtOnce"/>
      <p:bldP spid="11354" grpId="0" build="allAtOnce"/>
      <p:bldP spid="11356"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1357" name="yt_shape_11357"/>
              <p:cNvSpPr txBox="1"/>
              <p:nvPr/>
            </p:nvSpPr>
            <p:spPr>
              <a:xfrm>
                <a:off x="540119" y="900000"/>
                <a:ext cx="11111999" cy="1316899"/>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13</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信阳市第九中学单元卷</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小刚在进行两个单项式相除时</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不小心把除以</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1</m:t>
                        </m:r>
                      </m:num>
                      <m:den>
                        <m:r>
                          <a:rPr lang="en-US" altLang="zh-CN" sz="2400" b="0" i="0">
                            <a:solidFill>
                              <a:srgbClr val="010000"/>
                            </a:solidFill>
                            <a:effectLst/>
                            <a:latin typeface="Cambria Math" panose="02040503050406030204" pitchFamily="12" charset="0"/>
                            <a:ea typeface="Cambria Math" panose="02040503050406030204" pitchFamily="12" charset="0"/>
                          </a:rPr>
                          <m:t>2</m:t>
                        </m:r>
                      </m:den>
                    </m:f>
                  </m:oMath>
                </a14:m>
                <a:r>
                  <a:rPr lang="en-US" altLang="zh-CN" sz="2400" b="0" i="1" u="none">
                    <a:solidFill>
                      <a:srgbClr val="000000"/>
                    </a:solidFill>
                    <a:effectLst/>
                    <a:latin typeface="Times New Roman" pitchFamily="24"/>
                    <a:ea typeface="Times New Roman" pitchFamily="24"/>
                    <a:cs typeface="宋体" pitchFamily="24"/>
                  </a:rPr>
                  <a:t>ab</a:t>
                </a:r>
                <a:r>
                  <a:rPr lang="zh-CN" altLang="zh-CN" sz="2400" b="0" i="0" u="none">
                    <a:solidFill>
                      <a:srgbClr val="000000"/>
                    </a:solidFill>
                    <a:effectLst/>
                    <a:latin typeface="Times New Roman" pitchFamily="24"/>
                    <a:ea typeface="宋体" pitchFamily="24"/>
                    <a:cs typeface="宋体" pitchFamily="24"/>
                  </a:rPr>
                  <a:t>看成是乘以</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1</m:t>
                        </m:r>
                      </m:num>
                      <m:den>
                        <m:r>
                          <a:rPr lang="en-US" altLang="zh-CN" sz="2400" b="0" i="0">
                            <a:solidFill>
                              <a:srgbClr val="010000"/>
                            </a:solidFill>
                            <a:effectLst/>
                            <a:latin typeface="Cambria Math" panose="02040503050406030204" pitchFamily="12" charset="0"/>
                            <a:ea typeface="Cambria Math" panose="02040503050406030204" pitchFamily="12" charset="0"/>
                          </a:rPr>
                          <m:t>2</m:t>
                        </m:r>
                      </m:den>
                    </m:f>
                  </m:oMath>
                </a14:m>
                <a:r>
                  <a:rPr lang="en-US" altLang="zh-CN" sz="2400" b="0" i="1" u="none">
                    <a:solidFill>
                      <a:srgbClr val="000000"/>
                    </a:solidFill>
                    <a:effectLst/>
                    <a:latin typeface="Times New Roman" pitchFamily="24"/>
                    <a:ea typeface="Times New Roman" pitchFamily="24"/>
                    <a:cs typeface="宋体" pitchFamily="24"/>
                  </a:rPr>
                  <a:t>ab</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结果得到</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12</a:t>
                </a:r>
                <a:r>
                  <a:rPr lang="en-US" altLang="zh-CN" sz="2400" b="0" i="1" u="none">
                    <a:solidFill>
                      <a:srgbClr val="000000"/>
                    </a:solidFill>
                    <a:effectLst/>
                    <a:latin typeface="Times New Roman" pitchFamily="24"/>
                    <a:ea typeface="Times New Roman" pitchFamily="24"/>
                    <a:cs typeface="宋体" pitchFamily="24"/>
                  </a:rPr>
                  <a:t>a</a:t>
                </a:r>
                <a:r>
                  <a:rPr lang="en-US" altLang="zh-CN" sz="2400" b="0" i="0" u="none" baseline="30000">
                    <a:solidFill>
                      <a:srgbClr val="000000"/>
                    </a:solidFill>
                    <a:effectLst/>
                    <a:latin typeface="Times New Roman" pitchFamily="24"/>
                    <a:ea typeface="Times New Roman" pitchFamily="24"/>
                    <a:cs typeface="宋体" pitchFamily="24"/>
                  </a:rPr>
                  <a:t>3</a:t>
                </a:r>
                <a:r>
                  <a:rPr lang="en-US" altLang="zh-CN" sz="2400" b="0" i="1" u="none">
                    <a:solidFill>
                      <a:srgbClr val="000000"/>
                    </a:solidFill>
                    <a:effectLst/>
                    <a:latin typeface="Times New Roman" pitchFamily="24"/>
                    <a:ea typeface="Times New Roman" pitchFamily="24"/>
                    <a:cs typeface="宋体" pitchFamily="24"/>
                  </a:rPr>
                  <a:t>b</a:t>
                </a:r>
                <a:r>
                  <a:rPr lang="en-US" altLang="zh-CN" sz="2400" b="0" i="0" u="none" baseline="30000">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你能求出实际相除的结果吗</a:t>
                </a:r>
                <a:r>
                  <a:rPr lang="zh-CN" altLang="zh-CN" sz="2400" b="0" i="0" u="none">
                    <a:solidFill>
                      <a:srgbClr val="000000"/>
                    </a:solidFill>
                    <a:effectLst/>
                    <a:latin typeface="宋体" pitchFamily="24"/>
                    <a:ea typeface="宋体" pitchFamily="24"/>
                    <a:cs typeface="宋体" pitchFamily="24"/>
                  </a:rPr>
                  <a:t>？</a:t>
                </a:r>
              </a:p>
            </p:txBody>
          </p:sp>
        </mc:Choice>
        <mc:Fallback xmlns="">
          <p:sp>
            <p:nvSpPr>
              <p:cNvPr id="11357" name="yt_shape_11357" descr="{&quot;rangeId&quot;:16,&quot;color&quot;:&quot;B&quot;,&quot;hasSerialNum&quot;:1,&quot;pageBreak&quot;:true}"/>
              <p:cNvSpPr txBox="1">
                <a:spLocks noRot="1" noChangeAspect="1" noMove="1" noResize="1" noEditPoints="1" noAdjustHandles="1" noChangeArrowheads="1" noChangeShapeType="1" noTextEdit="1"/>
              </p:cNvSpPr>
              <p:nvPr/>
            </p:nvSpPr>
            <p:spPr>
              <a:xfrm>
                <a:off x="540119" y="900000"/>
                <a:ext cx="11111999" cy="1316899"/>
              </a:xfrm>
              <a:prstGeom prst="rect">
                <a:avLst/>
              </a:prstGeom>
              <a:blipFill>
                <a:blip r:embed="rId2"/>
                <a:stretch>
                  <a:fillRect l="-1701" r="-220" b="-6944"/>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359" name="yt_shape_11359"/>
              <p:cNvSpPr txBox="1"/>
              <p:nvPr/>
            </p:nvSpPr>
            <p:spPr>
              <a:xfrm>
                <a:off x="540000" y="2267687"/>
                <a:ext cx="6695744" cy="638893"/>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原来的被除式为</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12</a:t>
                </a:r>
                <a:r>
                  <a:rPr lang="en-US" altLang="zh-CN" sz="2400" b="0" i="1" u="none">
                    <a:solidFill>
                      <a:srgbClr val="FF0000"/>
                    </a:solidFill>
                    <a:effectLst/>
                    <a:latin typeface="Times New Roman" pitchFamily="24"/>
                    <a:ea typeface="Times New Roman" pitchFamily="24"/>
                    <a:cs typeface="宋体" pitchFamily="24"/>
                  </a:rPr>
                  <a:t>a</a:t>
                </a:r>
                <a:r>
                  <a:rPr lang="en-US" altLang="zh-CN" sz="2400" b="0" i="0" u="none" baseline="30000">
                    <a:solidFill>
                      <a:srgbClr val="FF0000"/>
                    </a:solidFill>
                    <a:effectLst/>
                    <a:latin typeface="Times New Roman" pitchFamily="24"/>
                    <a:ea typeface="Times New Roman" pitchFamily="24"/>
                    <a:cs typeface="宋体" pitchFamily="24"/>
                  </a:rPr>
                  <a:t>3</a:t>
                </a:r>
                <a:r>
                  <a:rPr lang="en-US" altLang="zh-CN" sz="2400" b="0" i="1" u="none">
                    <a:solidFill>
                      <a:srgbClr val="FF0000"/>
                    </a:solidFill>
                    <a:effectLst/>
                    <a:latin typeface="Times New Roman" pitchFamily="24"/>
                    <a:ea typeface="Times New Roman" pitchFamily="24"/>
                    <a:cs typeface="宋体" pitchFamily="24"/>
                  </a:rPr>
                  <a:t>b</a:t>
                </a:r>
                <a:r>
                  <a:rPr lang="en-US" altLang="zh-CN" sz="2400" b="0" i="0" u="none" baseline="30000">
                    <a:solidFill>
                      <a:srgbClr val="FF0000"/>
                    </a:solidFill>
                    <a:effectLst/>
                    <a:latin typeface="Times New Roman" pitchFamily="24"/>
                    <a:ea typeface="Times New Roman" pitchFamily="24"/>
                    <a:cs typeface="宋体" pitchFamily="24"/>
                  </a:rPr>
                  <a:t>4</a:t>
                </a:r>
                <a:r>
                  <a:rPr lang="en-US" altLang="zh-CN" sz="2400" b="0" i="0" u="none">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1</m:t>
                        </m:r>
                      </m:num>
                      <m:den>
                        <m:r>
                          <a:rPr lang="en-US" altLang="zh-CN" sz="2400" b="0" i="0">
                            <a:solidFill>
                              <a:srgbClr val="FF0000"/>
                            </a:solidFill>
                            <a:effectLst/>
                            <a:latin typeface="Cambria Math" panose="02040503050406030204" pitchFamily="12" charset="0"/>
                            <a:ea typeface="Cambria Math" panose="02040503050406030204" pitchFamily="12" charset="0"/>
                          </a:rPr>
                          <m:t>2</m:t>
                        </m:r>
                      </m:den>
                    </m:f>
                  </m:oMath>
                </a14:m>
                <a:r>
                  <a:rPr lang="en-US" altLang="zh-CN" sz="2400" b="0" i="1" u="none">
                    <a:solidFill>
                      <a:srgbClr val="FF0000"/>
                    </a:solidFill>
                    <a:effectLst/>
                    <a:latin typeface="Times New Roman" pitchFamily="24"/>
                    <a:ea typeface="Times New Roman" pitchFamily="24"/>
                    <a:cs typeface="宋体" pitchFamily="24"/>
                  </a:rPr>
                  <a:t>ab</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24</a:t>
                </a:r>
                <a:r>
                  <a:rPr lang="en-US" altLang="zh-CN" sz="2400" b="0" i="1" u="none">
                    <a:solidFill>
                      <a:srgbClr val="FF0000"/>
                    </a:solidFill>
                    <a:effectLst/>
                    <a:latin typeface="Times New Roman" pitchFamily="24"/>
                    <a:ea typeface="Times New Roman" pitchFamily="24"/>
                    <a:cs typeface="宋体" pitchFamily="24"/>
                  </a:rPr>
                  <a:t>a</a:t>
                </a:r>
                <a:r>
                  <a:rPr lang="en-US" altLang="zh-CN" sz="2400" b="0" i="0" u="none" baseline="30000">
                    <a:solidFill>
                      <a:srgbClr val="FF0000"/>
                    </a:solidFill>
                    <a:effectLst/>
                    <a:latin typeface="Times New Roman" pitchFamily="24"/>
                    <a:ea typeface="Times New Roman" pitchFamily="24"/>
                    <a:cs typeface="宋体" pitchFamily="24"/>
                  </a:rPr>
                  <a:t>2</a:t>
                </a:r>
                <a:r>
                  <a:rPr lang="en-US" altLang="zh-CN" sz="2400" b="0" i="1" u="none">
                    <a:solidFill>
                      <a:srgbClr val="FF0000"/>
                    </a:solidFill>
                    <a:effectLst/>
                    <a:latin typeface="Times New Roman" pitchFamily="24"/>
                    <a:ea typeface="Times New Roman" pitchFamily="24"/>
                    <a:cs typeface="宋体" pitchFamily="24"/>
                  </a:rPr>
                  <a:t>b</a:t>
                </a:r>
                <a:r>
                  <a:rPr lang="en-US" altLang="zh-CN" sz="2400" b="0" i="0" u="none" baseline="30000">
                    <a:solidFill>
                      <a:srgbClr val="FF0000"/>
                    </a:solidFill>
                    <a:effectLst/>
                    <a:latin typeface="Times New Roman" pitchFamily="24"/>
                    <a:ea typeface="Times New Roman" pitchFamily="24"/>
                    <a:cs typeface="宋体" pitchFamily="24"/>
                  </a:rPr>
                  <a:t>3</a:t>
                </a:r>
                <a:r>
                  <a:rPr lang="zh-CN" altLang="zh-CN" sz="2400" b="0" i="0" u="none">
                    <a:solidFill>
                      <a:srgbClr val="FF0000"/>
                    </a:solidFill>
                    <a:effectLst/>
                    <a:latin typeface="宋体" pitchFamily="24"/>
                    <a:ea typeface="宋体" pitchFamily="24"/>
                    <a:cs typeface="宋体" pitchFamily="24"/>
                  </a:rPr>
                  <a:t>，</a:t>
                </a:r>
              </a:p>
            </p:txBody>
          </p:sp>
        </mc:Choice>
        <mc:Fallback xmlns="">
          <p:sp>
            <p:nvSpPr>
              <p:cNvPr id="11359" name="yt_shape_11359" descr="{&quot;rangeId&quot;:16,&quot;color&quot;:&quot;R&quot;,&quot;mathAnswerShape&quot;:1}"/>
              <p:cNvSpPr txBox="1">
                <a:spLocks noRot="1" noChangeAspect="1" noMove="1" noResize="1" noEditPoints="1" noAdjustHandles="1" noChangeArrowheads="1" noChangeShapeType="1" noTextEdit="1"/>
              </p:cNvSpPr>
              <p:nvPr/>
            </p:nvSpPr>
            <p:spPr>
              <a:xfrm>
                <a:off x="540000" y="2267687"/>
                <a:ext cx="6695744" cy="638893"/>
              </a:xfrm>
              <a:prstGeom prst="rect">
                <a:avLst/>
              </a:prstGeom>
              <a:blipFill>
                <a:blip r:embed="rId3"/>
                <a:stretch>
                  <a:fillRect l="-2823" r="-1913" b="-15238"/>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361" name="yt_shape_11361"/>
              <p:cNvSpPr txBox="1"/>
              <p:nvPr/>
            </p:nvSpPr>
            <p:spPr>
              <a:xfrm>
                <a:off x="540000" y="2957368"/>
                <a:ext cx="6131487" cy="638893"/>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FF0000"/>
                    </a:solidFill>
                    <a:effectLst/>
                    <a:latin typeface="Times New Roman" pitchFamily="24"/>
                    <a:ea typeface="黑体" pitchFamily="24"/>
                    <a:cs typeface="宋体" pitchFamily="24"/>
                  </a:rPr>
                  <a:t>所以正确的结果为</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24</a:t>
                </a:r>
                <a:r>
                  <a:rPr lang="en-US" altLang="zh-CN" sz="2400" b="0" i="1" u="none" dirty="0">
                    <a:solidFill>
                      <a:srgbClr val="FF0000"/>
                    </a:solidFill>
                    <a:effectLst/>
                    <a:latin typeface="Times New Roman" pitchFamily="24"/>
                    <a:ea typeface="Times New Roman" pitchFamily="24"/>
                    <a:cs typeface="宋体" pitchFamily="24"/>
                  </a:rPr>
                  <a:t>a</a:t>
                </a:r>
                <a:r>
                  <a:rPr lang="en-US" altLang="zh-CN" sz="2400" b="0" i="0" u="none" baseline="30000" dirty="0">
                    <a:solidFill>
                      <a:srgbClr val="FF0000"/>
                    </a:solidFill>
                    <a:effectLst/>
                    <a:latin typeface="Times New Roman" pitchFamily="24"/>
                    <a:ea typeface="Times New Roman" pitchFamily="24"/>
                    <a:cs typeface="宋体" pitchFamily="24"/>
                  </a:rPr>
                  <a:t>2</a:t>
                </a:r>
                <a:r>
                  <a:rPr lang="en-US" altLang="zh-CN" sz="2400" b="0" i="1" u="none" dirty="0">
                    <a:solidFill>
                      <a:srgbClr val="FF0000"/>
                    </a:solidFill>
                    <a:effectLst/>
                    <a:latin typeface="Times New Roman" pitchFamily="24"/>
                    <a:ea typeface="Times New Roman" pitchFamily="24"/>
                    <a:cs typeface="宋体" pitchFamily="24"/>
                  </a:rPr>
                  <a:t>b</a:t>
                </a:r>
                <a:r>
                  <a:rPr lang="en-US" altLang="zh-CN" sz="2400" b="0" i="0" u="none" baseline="30000" dirty="0">
                    <a:solidFill>
                      <a:srgbClr val="FF0000"/>
                    </a:solidFill>
                    <a:effectLst/>
                    <a:latin typeface="Times New Roman" pitchFamily="24"/>
                    <a:ea typeface="Times New Roman" pitchFamily="24"/>
                    <a:cs typeface="宋体" pitchFamily="24"/>
                  </a:rPr>
                  <a:t>3</a:t>
                </a:r>
                <a:r>
                  <a:rPr lang="en-US" altLang="zh-CN" sz="2400" b="0" i="0" u="none" dirty="0">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1</m:t>
                        </m:r>
                      </m:num>
                      <m:den>
                        <m:r>
                          <a:rPr lang="en-US" altLang="zh-CN" sz="2400" b="0" i="0">
                            <a:solidFill>
                              <a:srgbClr val="FF0000"/>
                            </a:solidFill>
                            <a:effectLst/>
                            <a:latin typeface="Cambria Math" panose="02040503050406030204" pitchFamily="12" charset="0"/>
                            <a:ea typeface="Cambria Math" panose="02040503050406030204" pitchFamily="12" charset="0"/>
                          </a:rPr>
                          <m:t>2</m:t>
                        </m:r>
                      </m:den>
                    </m:f>
                  </m:oMath>
                </a14:m>
                <a:r>
                  <a:rPr lang="en-US" altLang="zh-CN" sz="2400" b="0" i="1" u="none" dirty="0">
                    <a:solidFill>
                      <a:srgbClr val="FF0000"/>
                    </a:solidFill>
                    <a:effectLst/>
                    <a:latin typeface="Times New Roman" pitchFamily="24"/>
                    <a:ea typeface="Times New Roman" pitchFamily="24"/>
                    <a:cs typeface="宋体" pitchFamily="24"/>
                  </a:rPr>
                  <a:t>ab</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48</a:t>
                </a:r>
                <a:r>
                  <a:rPr lang="en-US" altLang="zh-CN" sz="2400" b="0" i="1" u="none" dirty="0">
                    <a:solidFill>
                      <a:srgbClr val="FF0000"/>
                    </a:solidFill>
                    <a:effectLst/>
                    <a:latin typeface="Times New Roman" pitchFamily="24"/>
                    <a:ea typeface="Times New Roman" pitchFamily="24"/>
                    <a:cs typeface="宋体" pitchFamily="24"/>
                  </a:rPr>
                  <a:t>ab</a:t>
                </a:r>
                <a:r>
                  <a:rPr lang="en-US" altLang="zh-CN" sz="2400" b="0" i="0" u="none" baseline="30000" dirty="0">
                    <a:solidFill>
                      <a:srgbClr val="FF0000"/>
                    </a:solidFill>
                    <a:effectLst/>
                    <a:latin typeface="Times New Roman" pitchFamily="24"/>
                    <a:ea typeface="Times New Roman" pitchFamily="24"/>
                    <a:cs typeface="宋体" pitchFamily="24"/>
                  </a:rPr>
                  <a:t>2</a:t>
                </a:r>
                <a:r>
                  <a:rPr lang="en-US" altLang="zh-CN" sz="2400" b="0" i="0" u="none" dirty="0">
                    <a:solidFill>
                      <a:srgbClr val="FF0000"/>
                    </a:solidFill>
                    <a:effectLst/>
                    <a:latin typeface="宋体" pitchFamily="24"/>
                    <a:ea typeface="宋体" pitchFamily="24"/>
                    <a:cs typeface="宋体" pitchFamily="24"/>
                  </a:rPr>
                  <a:t>.</a:t>
                </a:r>
              </a:p>
            </p:txBody>
          </p:sp>
        </mc:Choice>
        <mc:Fallback xmlns="">
          <p:sp>
            <p:nvSpPr>
              <p:cNvPr id="11361" name="yt_shape_11361" descr="{&quot;rangeId&quot;:16,&quot;color&quot;:&quot;R&quot;,&quot;mathAnswerShape&quot;:1}"/>
              <p:cNvSpPr txBox="1">
                <a:spLocks noRot="1" noChangeAspect="1" noMove="1" noResize="1" noEditPoints="1" noAdjustHandles="1" noChangeArrowheads="1" noChangeShapeType="1" noTextEdit="1"/>
              </p:cNvSpPr>
              <p:nvPr/>
            </p:nvSpPr>
            <p:spPr>
              <a:xfrm>
                <a:off x="540000" y="2957368"/>
                <a:ext cx="6131487" cy="638893"/>
              </a:xfrm>
              <a:prstGeom prst="rect">
                <a:avLst/>
              </a:prstGeom>
              <a:blipFill>
                <a:blip r:embed="rId4"/>
                <a:stretch>
                  <a:fillRect l="-3085" r="-2189" b="-1619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359">
                                            <p:txEl>
                                              <p:pRg st="0" end="0"/>
                                            </p:txEl>
                                          </p:spTgt>
                                        </p:tgtEl>
                                        <p:attrNameLst>
                                          <p:attrName>style.visibility</p:attrName>
                                        </p:attrNameLst>
                                      </p:cBhvr>
                                      <p:to>
                                        <p:strVal val="visible"/>
                                      </p:to>
                                    </p:set>
                                    <p:animEffect transition="in" filter="blinds(horizontal)">
                                      <p:cBhvr>
                                        <p:cTn id="7" dur="500"/>
                                        <p:tgtEl>
                                          <p:spTgt spid="11359">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1361">
                                            <p:txEl>
                                              <p:pRg st="0" end="0"/>
                                            </p:txEl>
                                          </p:spTgt>
                                        </p:tgtEl>
                                        <p:attrNameLst>
                                          <p:attrName>style.visibility</p:attrName>
                                        </p:attrNameLst>
                                      </p:cBhvr>
                                      <p:to>
                                        <p:strVal val="visible"/>
                                      </p:to>
                                    </p:set>
                                    <p:animEffect transition="in" filter="blinds(horizontal)">
                                      <p:cBhvr>
                                        <p:cTn id="10" dur="500"/>
                                        <p:tgtEl>
                                          <p:spTgt spid="1136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59" grpId="0" build="allAtOnce"/>
      <p:bldP spid="11361" grpId="0" build="allAtOnce"/>
    </p:bldLst>
  </p:timing>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866</Words>
  <Application>Microsoft Office PowerPoint</Application>
  <PresentationFormat>宽屏</PresentationFormat>
  <Paragraphs>95</Paragraphs>
  <Slides>11</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11</vt:i4>
      </vt:variant>
    </vt:vector>
  </HeadingPairs>
  <TitlesOfParts>
    <vt:vector size="17" baseType="lpstr">
      <vt:lpstr>宋体</vt:lpstr>
      <vt:lpstr>Arial</vt:lpstr>
      <vt:lpstr>Calibri Light</vt:lpstr>
      <vt:lpstr>Cambria Math</vt:lpstr>
      <vt:lpstr>Times New Roman</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Administrator</cp:lastModifiedBy>
  <cp:revision>57</cp:revision>
  <dcterms:created xsi:type="dcterms:W3CDTF">2023-05-05T05:33:00Z</dcterms:created>
  <dcterms:modified xsi:type="dcterms:W3CDTF">2023-05-29T07:12:29Z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11C239E166C54AAABB1C488A898E8BF5_13</vt:lpwstr>
  </property>
  <property fmtid="{D5CDD505-2E9C-101B-9397-08002B2CF9AE}" pid="3" name="KSOProductBuildVer">
    <vt:lpwstr>2052-11.1.0.14309</vt:lpwstr>
  </property>
</Properties>
</file>