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39" y="2420888"/>
            <a:ext cx="6580952" cy="7904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809" y="3473960"/>
            <a:ext cx="7352381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27004-3E44-C4A8-B054-EFBB83B0F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8975308" cy="525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FF76D-555F-A6BC-B5EA-DF9DA7C1A8D1}"/>
              </a:ext>
            </a:extLst>
          </p:cNvPr>
          <p:cNvSpPr/>
          <p:nvPr/>
        </p:nvSpPr>
        <p:spPr bwMode="auto">
          <a:xfrm>
            <a:off x="1343472" y="1124744"/>
            <a:ext cx="849694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18FF76D-555F-A6BC-B5EA-DF9DA7C1A8D1}"/>
              </a:ext>
            </a:extLst>
          </p:cNvPr>
          <p:cNvSpPr/>
          <p:nvPr/>
        </p:nvSpPr>
        <p:spPr bwMode="auto">
          <a:xfrm>
            <a:off x="1415480" y="2564904"/>
            <a:ext cx="7272808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18FF76D-555F-A6BC-B5EA-DF9DA7C1A8D1}"/>
              </a:ext>
            </a:extLst>
          </p:cNvPr>
          <p:cNvSpPr/>
          <p:nvPr/>
        </p:nvSpPr>
        <p:spPr bwMode="auto">
          <a:xfrm>
            <a:off x="1435296" y="3334913"/>
            <a:ext cx="7272808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18FF76D-555F-A6BC-B5EA-DF9DA7C1A8D1}"/>
              </a:ext>
            </a:extLst>
          </p:cNvPr>
          <p:cNvSpPr/>
          <p:nvPr/>
        </p:nvSpPr>
        <p:spPr bwMode="auto">
          <a:xfrm>
            <a:off x="1415480" y="4057273"/>
            <a:ext cx="7272808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18FF76D-555F-A6BC-B5EA-DF9DA7C1A8D1}"/>
              </a:ext>
            </a:extLst>
          </p:cNvPr>
          <p:cNvSpPr/>
          <p:nvPr/>
        </p:nvSpPr>
        <p:spPr bwMode="auto">
          <a:xfrm>
            <a:off x="1413976" y="4803457"/>
            <a:ext cx="7272808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8FF76D-555F-A6BC-B5EA-DF9DA7C1A8D1}"/>
              </a:ext>
            </a:extLst>
          </p:cNvPr>
          <p:cNvSpPr/>
          <p:nvPr/>
        </p:nvSpPr>
        <p:spPr bwMode="auto">
          <a:xfrm>
            <a:off x="1308440" y="5415525"/>
            <a:ext cx="7272808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7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6A1A2-A54B-5389-5C25-873318AE0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745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11EB6-3678-1047-89D8-A4733A2C6A85}"/>
              </a:ext>
            </a:extLst>
          </p:cNvPr>
          <p:cNvSpPr/>
          <p:nvPr/>
        </p:nvSpPr>
        <p:spPr bwMode="auto">
          <a:xfrm>
            <a:off x="1705145" y="2522742"/>
            <a:ext cx="4654287" cy="3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4A9247-93D2-6732-DFE2-6E39D6376E9D}"/>
              </a:ext>
            </a:extLst>
          </p:cNvPr>
          <p:cNvSpPr/>
          <p:nvPr/>
        </p:nvSpPr>
        <p:spPr bwMode="auto">
          <a:xfrm>
            <a:off x="1705145" y="3239124"/>
            <a:ext cx="2278023" cy="477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F1912E-D869-E1F3-1645-061216706F69}"/>
              </a:ext>
            </a:extLst>
          </p:cNvPr>
          <p:cNvSpPr/>
          <p:nvPr/>
        </p:nvSpPr>
        <p:spPr bwMode="auto">
          <a:xfrm>
            <a:off x="1770196" y="3962742"/>
            <a:ext cx="6101403" cy="383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08F6C7-8078-BB72-18A8-559B5EA8E189}"/>
              </a:ext>
            </a:extLst>
          </p:cNvPr>
          <p:cNvSpPr/>
          <p:nvPr/>
        </p:nvSpPr>
        <p:spPr bwMode="auto">
          <a:xfrm>
            <a:off x="1770197" y="4715304"/>
            <a:ext cx="2501003" cy="34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9E179C9-52A7-9C29-99B2-06BFE65174E1}"/>
              </a:ext>
            </a:extLst>
          </p:cNvPr>
          <p:cNvSpPr/>
          <p:nvPr/>
        </p:nvSpPr>
        <p:spPr bwMode="auto">
          <a:xfrm>
            <a:off x="1770197" y="5388269"/>
            <a:ext cx="8247174" cy="56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A55E18F-2B9A-7483-3002-3449DEDA8C9B}"/>
              </a:ext>
            </a:extLst>
          </p:cNvPr>
          <p:cNvSpPr/>
          <p:nvPr/>
        </p:nvSpPr>
        <p:spPr bwMode="auto">
          <a:xfrm>
            <a:off x="1762968" y="6133596"/>
            <a:ext cx="996063" cy="40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38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6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2059C-21FD-11AE-E553-A41A40203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85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8C4757-FA91-7910-E1CB-B591FA068D8A}"/>
              </a:ext>
            </a:extLst>
          </p:cNvPr>
          <p:cNvSpPr/>
          <p:nvPr/>
        </p:nvSpPr>
        <p:spPr bwMode="auto">
          <a:xfrm>
            <a:off x="1780716" y="2546366"/>
            <a:ext cx="3570604" cy="415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273297-93DF-35C2-CD26-C36C1CEB27FC}"/>
              </a:ext>
            </a:extLst>
          </p:cNvPr>
          <p:cNvSpPr/>
          <p:nvPr/>
        </p:nvSpPr>
        <p:spPr bwMode="auto">
          <a:xfrm>
            <a:off x="1844188" y="3187780"/>
            <a:ext cx="2811652" cy="46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938B9C-CFE0-FE41-B774-0BB47D44D7F9}"/>
              </a:ext>
            </a:extLst>
          </p:cNvPr>
          <p:cNvSpPr/>
          <p:nvPr/>
        </p:nvSpPr>
        <p:spPr bwMode="auto">
          <a:xfrm>
            <a:off x="1844188" y="3951072"/>
            <a:ext cx="2859060" cy="42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5BE348-A726-AFA2-8873-53B9E036097F}"/>
              </a:ext>
            </a:extLst>
          </p:cNvPr>
          <p:cNvSpPr/>
          <p:nvPr/>
        </p:nvSpPr>
        <p:spPr bwMode="auto">
          <a:xfrm>
            <a:off x="1780716" y="4599625"/>
            <a:ext cx="7299175" cy="424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0F0A26-5A43-7404-90B6-64D5FBB31EFC}"/>
              </a:ext>
            </a:extLst>
          </p:cNvPr>
          <p:cNvSpPr/>
          <p:nvPr/>
        </p:nvSpPr>
        <p:spPr bwMode="auto">
          <a:xfrm>
            <a:off x="1852628" y="5362917"/>
            <a:ext cx="3786724" cy="60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5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19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7EFDE-12FE-85B9-5EBC-210652A1D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256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5786F-9B92-BAB6-200A-C17C2972ADB8}"/>
              </a:ext>
            </a:extLst>
          </p:cNvPr>
          <p:cNvSpPr/>
          <p:nvPr/>
        </p:nvSpPr>
        <p:spPr bwMode="auto">
          <a:xfrm>
            <a:off x="2047726" y="3207926"/>
            <a:ext cx="3145549" cy="361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A9C03-A960-389B-0B1B-D300A840DAB9}"/>
              </a:ext>
            </a:extLst>
          </p:cNvPr>
          <p:cNvSpPr/>
          <p:nvPr/>
        </p:nvSpPr>
        <p:spPr bwMode="auto">
          <a:xfrm>
            <a:off x="2095489" y="3883565"/>
            <a:ext cx="4695991" cy="47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A4A0A-038C-8BD3-3700-178D86A31212}"/>
              </a:ext>
            </a:extLst>
          </p:cNvPr>
          <p:cNvSpPr/>
          <p:nvPr/>
        </p:nvSpPr>
        <p:spPr bwMode="auto">
          <a:xfrm>
            <a:off x="2075018" y="4566031"/>
            <a:ext cx="4500438" cy="450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FAD8E6-5E01-2FC4-86ED-4D9A41C19CB1}"/>
              </a:ext>
            </a:extLst>
          </p:cNvPr>
          <p:cNvSpPr/>
          <p:nvPr/>
        </p:nvSpPr>
        <p:spPr bwMode="auto">
          <a:xfrm>
            <a:off x="2109136" y="5275794"/>
            <a:ext cx="2522104" cy="39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5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BCC33-1BE1-D09D-D38F-95B9A0325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7624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47E91-6B45-C897-9CB5-11D0C11AB1F0}"/>
              </a:ext>
            </a:extLst>
          </p:cNvPr>
          <p:cNvSpPr/>
          <p:nvPr/>
        </p:nvSpPr>
        <p:spPr bwMode="auto">
          <a:xfrm>
            <a:off x="2263404" y="2405901"/>
            <a:ext cx="4528076" cy="40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520D57-F901-B194-8EE2-9FAA6734DB4E}"/>
              </a:ext>
            </a:extLst>
          </p:cNvPr>
          <p:cNvSpPr/>
          <p:nvPr/>
        </p:nvSpPr>
        <p:spPr bwMode="auto">
          <a:xfrm>
            <a:off x="2263404" y="3029796"/>
            <a:ext cx="5392172" cy="479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F907CDF-39BB-CCAA-19CC-31000CA929C6}"/>
              </a:ext>
            </a:extLst>
          </p:cNvPr>
          <p:cNvSpPr/>
          <p:nvPr/>
        </p:nvSpPr>
        <p:spPr bwMode="auto">
          <a:xfrm>
            <a:off x="2320116" y="3869768"/>
            <a:ext cx="1158996" cy="40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43C2D89-3730-20B7-FE33-42A9AB69A3A5}"/>
              </a:ext>
            </a:extLst>
          </p:cNvPr>
          <p:cNvSpPr/>
          <p:nvPr/>
        </p:nvSpPr>
        <p:spPr bwMode="auto">
          <a:xfrm>
            <a:off x="3488648" y="3706025"/>
            <a:ext cx="3337072" cy="785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19399A0B-BEDC-7A9B-8F39-878FE1629B09}"/>
              </a:ext>
            </a:extLst>
          </p:cNvPr>
          <p:cNvSpPr/>
          <p:nvPr/>
        </p:nvSpPr>
        <p:spPr bwMode="auto">
          <a:xfrm>
            <a:off x="2321700" y="4687474"/>
            <a:ext cx="4505604" cy="8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025" y="2384181"/>
            <a:ext cx="1718908" cy="2539492"/>
          </a:xfrm>
          <a:prstGeom prst="rect">
            <a:avLst/>
          </a:prstGeom>
        </p:spPr>
      </p:pic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19399A0B-BEDC-7A9B-8F39-878FE1629B09}"/>
              </a:ext>
            </a:extLst>
          </p:cNvPr>
          <p:cNvSpPr/>
          <p:nvPr/>
        </p:nvSpPr>
        <p:spPr bwMode="auto">
          <a:xfrm>
            <a:off x="2263404" y="5722249"/>
            <a:ext cx="4505604" cy="8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4" grpId="0" animBg="1"/>
      <p:bldP spid="38" grpId="0" animBg="1"/>
      <p:bldP spid="47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E7C8D-9535-F20D-8FDA-0A0A7F878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49559"/>
            <a:ext cx="8320932" cy="203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2E10D-FF61-477D-4480-FA9F3ED1955C}"/>
              </a:ext>
            </a:extLst>
          </p:cNvPr>
          <p:cNvSpPr/>
          <p:nvPr/>
        </p:nvSpPr>
        <p:spPr bwMode="auto">
          <a:xfrm>
            <a:off x="1847528" y="949559"/>
            <a:ext cx="3600400" cy="823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EFB13E-DE44-40B5-BAAD-37EC5060DE69}"/>
              </a:ext>
            </a:extLst>
          </p:cNvPr>
          <p:cNvSpPr/>
          <p:nvPr/>
        </p:nvSpPr>
        <p:spPr bwMode="auto">
          <a:xfrm>
            <a:off x="1825112" y="2060849"/>
            <a:ext cx="319076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9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256F0-783F-FFA4-EE27-65F76739A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946" y="1040693"/>
            <a:ext cx="9336108" cy="477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89C72-9945-8BA4-88F1-2CA3F829A47C}"/>
              </a:ext>
            </a:extLst>
          </p:cNvPr>
          <p:cNvSpPr/>
          <p:nvPr/>
        </p:nvSpPr>
        <p:spPr bwMode="auto">
          <a:xfrm>
            <a:off x="5254640" y="2904186"/>
            <a:ext cx="697343" cy="524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8F26A-BA26-92EC-F8DF-B2A9450DF6D4}"/>
              </a:ext>
            </a:extLst>
          </p:cNvPr>
          <p:cNvSpPr/>
          <p:nvPr/>
        </p:nvSpPr>
        <p:spPr bwMode="auto">
          <a:xfrm>
            <a:off x="4727848" y="3789040"/>
            <a:ext cx="6480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15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CCF83-5114-B27C-FEE3-058F91988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01152" cy="456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61183-AF97-3EA1-EB05-160A8D124451}"/>
              </a:ext>
            </a:extLst>
          </p:cNvPr>
          <p:cNvSpPr/>
          <p:nvPr/>
        </p:nvSpPr>
        <p:spPr bwMode="auto">
          <a:xfrm>
            <a:off x="1055440" y="980728"/>
            <a:ext cx="33123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A861183-AF97-3EA1-EB05-160A8D124451}"/>
              </a:ext>
            </a:extLst>
          </p:cNvPr>
          <p:cNvSpPr/>
          <p:nvPr/>
        </p:nvSpPr>
        <p:spPr bwMode="auto">
          <a:xfrm>
            <a:off x="1435312" y="1761408"/>
            <a:ext cx="3528392" cy="101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A861183-AF97-3EA1-EB05-160A8D124451}"/>
              </a:ext>
            </a:extLst>
          </p:cNvPr>
          <p:cNvSpPr/>
          <p:nvPr/>
        </p:nvSpPr>
        <p:spPr bwMode="auto">
          <a:xfrm>
            <a:off x="1415480" y="3112212"/>
            <a:ext cx="35283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A861183-AF97-3EA1-EB05-160A8D124451}"/>
              </a:ext>
            </a:extLst>
          </p:cNvPr>
          <p:cNvSpPr/>
          <p:nvPr/>
        </p:nvSpPr>
        <p:spPr bwMode="auto">
          <a:xfrm>
            <a:off x="1439152" y="4389880"/>
            <a:ext cx="35283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5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6B68F-2DB3-4079-D85D-DAC56756C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43562"/>
            <a:ext cx="7258442" cy="641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783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38</cp:revision>
  <dcterms:created xsi:type="dcterms:W3CDTF">2015-09-16T06:52:26Z</dcterms:created>
  <dcterms:modified xsi:type="dcterms:W3CDTF">2023-05-27T14:07:07Z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