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3" r:id="rId3"/>
    <p:sldId id="365" r:id="rId4"/>
    <p:sldId id="371" r:id="rId5"/>
    <p:sldId id="373" r:id="rId6"/>
    <p:sldId id="375" r:id="rId7"/>
    <p:sldId id="376" r:id="rId8"/>
    <p:sldId id="378" r:id="rId9"/>
    <p:sldId id="380" r:id="rId10"/>
    <p:sldId id="381" r:id="rId11"/>
    <p:sldId id="384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7" name="yt_shape_11657"/>
          <p:cNvSpPr txBox="1"/>
          <p:nvPr/>
        </p:nvSpPr>
        <p:spPr>
          <a:xfrm>
            <a:off x="540000" y="900000"/>
            <a:ext cx="53091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利用因式分解进行简便运算</a:t>
            </a:r>
          </a:p>
        </p:txBody>
      </p:sp>
      <p:sp>
        <p:nvSpPr>
          <p:cNvPr id="11658" name="yt_shape_11658"/>
          <p:cNvSpPr txBox="1"/>
          <p:nvPr/>
        </p:nvSpPr>
        <p:spPr>
          <a:xfrm>
            <a:off x="540000" y="1399565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用简便方法计算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659" name="yt_shape_11659"/>
          <p:cNvSpPr txBox="1"/>
          <p:nvPr/>
        </p:nvSpPr>
        <p:spPr>
          <a:xfrm>
            <a:off x="540000" y="1878868"/>
            <a:ext cx="3642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660" name="yt_shape_11660"/>
          <p:cNvSpPr txBox="1"/>
          <p:nvPr/>
        </p:nvSpPr>
        <p:spPr>
          <a:xfrm>
            <a:off x="540000" y="2358171"/>
            <a:ext cx="461664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61" name="yt_shape_11661"/>
          <p:cNvSpPr txBox="1"/>
          <p:nvPr/>
        </p:nvSpPr>
        <p:spPr>
          <a:xfrm>
            <a:off x="540000" y="3797737"/>
            <a:ext cx="38985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662" name="yt_shape_11662"/>
          <p:cNvSpPr txBox="1"/>
          <p:nvPr/>
        </p:nvSpPr>
        <p:spPr>
          <a:xfrm>
            <a:off x="540000" y="4277040"/>
            <a:ext cx="466794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204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48269">
            <a:extLst>
              <a:ext uri="{FF2B5EF4-FFF2-40B4-BE49-F238E27FC236}">
                <a16:creationId xmlns:a16="http://schemas.microsoft.com/office/drawing/2014/main" id="{E8A7F3AE-C945-48DD-BC03-94B08339E25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6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6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60" grpId="0" build="allAtOnce"/>
      <p:bldP spid="1166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2" name="yt_shape_11692"/>
          <p:cNvSpPr txBox="1"/>
          <p:nvPr/>
        </p:nvSpPr>
        <p:spPr>
          <a:xfrm>
            <a:off x="540000" y="900000"/>
            <a:ext cx="561692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利用因式分解助解三角形问题</a:t>
            </a:r>
          </a:p>
        </p:txBody>
      </p:sp>
      <p:sp>
        <p:nvSpPr>
          <p:cNvPr id="11693" name="yt_shape_11693"/>
          <p:cNvSpPr txBox="1"/>
          <p:nvPr/>
        </p:nvSpPr>
        <p:spPr>
          <a:xfrm>
            <a:off x="540000" y="1399565"/>
            <a:ext cx="87347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的三条边的长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1694" name="yt_shape_11694"/>
          <p:cNvSpPr txBox="1"/>
          <p:nvPr/>
        </p:nvSpPr>
        <p:spPr>
          <a:xfrm>
            <a:off x="540000" y="1878868"/>
            <a:ext cx="53508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属于哪一类三角形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695" name="yt_shape_11695"/>
          <p:cNvSpPr txBox="1"/>
          <p:nvPr/>
        </p:nvSpPr>
        <p:spPr>
          <a:xfrm>
            <a:off x="540000" y="2358171"/>
            <a:ext cx="5966377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是等腰三角形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因式分解得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的三条边的长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48416">
            <a:extLst>
              <a:ext uri="{FF2B5EF4-FFF2-40B4-BE49-F238E27FC236}">
                <a16:creationId xmlns:a16="http://schemas.microsoft.com/office/drawing/2014/main" id="{6BBB8B00-486E-7AE8-A4DA-CD8480D73D3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6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6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6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6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9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6" name="yt_shape_11696"/>
          <p:cNvSpPr txBox="1"/>
          <p:nvPr/>
        </p:nvSpPr>
        <p:spPr>
          <a:xfrm>
            <a:off x="540000" y="900000"/>
            <a:ext cx="51969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97" name="yt_shape_11697"/>
          <p:cNvSpPr txBox="1"/>
          <p:nvPr/>
        </p:nvSpPr>
        <p:spPr>
          <a:xfrm>
            <a:off x="540000" y="1379303"/>
            <a:ext cx="3539430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baseline="-25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9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3" name="yt_shape_11663"/>
          <p:cNvSpPr txBox="1"/>
          <p:nvPr/>
        </p:nvSpPr>
        <p:spPr>
          <a:xfrm>
            <a:off x="540000" y="900000"/>
            <a:ext cx="52834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64" name="yt_shape_11664"/>
          <p:cNvSpPr txBox="1"/>
          <p:nvPr/>
        </p:nvSpPr>
        <p:spPr>
          <a:xfrm>
            <a:off x="540000" y="1379303"/>
            <a:ext cx="713015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6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5" name="yt_shape_11665"/>
          <p:cNvSpPr txBox="1"/>
          <p:nvPr/>
        </p:nvSpPr>
        <p:spPr>
          <a:xfrm>
            <a:off x="540000" y="900000"/>
            <a:ext cx="407803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利用因式分解求值</a:t>
            </a:r>
          </a:p>
        </p:txBody>
      </p:sp>
      <p:sp>
        <p:nvSpPr>
          <p:cNvPr id="11666" name="yt_shape_1166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可分解因式为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67" name="yt_table_1166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509045"/>
              </p:ext>
            </p:extLst>
          </p:nvPr>
        </p:nvGraphicFramePr>
        <p:xfrm>
          <a:off x="540000" y="2511364"/>
          <a:ext cx="8408163" cy="424371"/>
        </p:xfrm>
        <a:graphic>
          <a:graphicData uri="http://schemas.openxmlformats.org/drawingml/2006/table">
            <a:tbl>
              <a:tblPr/>
              <a:tblGrid>
                <a:gridCol w="2487740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</a:tbl>
          </a:graphicData>
        </a:graphic>
      </p:graphicFrame>
      <p:sp>
        <p:nvSpPr>
          <p:cNvPr id="11669" name="yt_shape_11669"/>
          <p:cNvSpPr txBox="1"/>
          <p:nvPr/>
        </p:nvSpPr>
        <p:spPr>
          <a:xfrm>
            <a:off x="540000" y="2986429"/>
            <a:ext cx="85920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670" name="yt_shape_11670"/>
          <p:cNvSpPr txBox="1"/>
          <p:nvPr/>
        </p:nvSpPr>
        <p:spPr>
          <a:xfrm>
            <a:off x="540000" y="3465732"/>
            <a:ext cx="76671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671" name="yt_shape_11671"/>
          <p:cNvSpPr txBox="1"/>
          <p:nvPr/>
        </p:nvSpPr>
        <p:spPr>
          <a:xfrm>
            <a:off x="540000" y="3945035"/>
            <a:ext cx="63366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848303">
            <a:extLst>
              <a:ext uri="{FF2B5EF4-FFF2-40B4-BE49-F238E27FC236}">
                <a16:creationId xmlns:a16="http://schemas.microsoft.com/office/drawing/2014/main" id="{6E690384-2DC1-C9E1-1CDF-281FF7A609B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19F722-1390-C5D2-35A3-7F4DDCA518B4}"/>
              </a:ext>
            </a:extLst>
          </p:cNvPr>
          <p:cNvSpPr txBox="1"/>
          <p:nvPr/>
        </p:nvSpPr>
        <p:spPr>
          <a:xfrm>
            <a:off x="8152657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530F53-7A0A-AD8A-C98D-F9B7295F1C04}"/>
              </a:ext>
            </a:extLst>
          </p:cNvPr>
          <p:cNvSpPr txBox="1"/>
          <p:nvPr/>
        </p:nvSpPr>
        <p:spPr>
          <a:xfrm>
            <a:off x="6139589" y="293962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3CA6B9-6B56-75CC-01D3-0A0CE438584A}"/>
              </a:ext>
            </a:extLst>
          </p:cNvPr>
          <p:cNvSpPr txBox="1"/>
          <p:nvPr/>
        </p:nvSpPr>
        <p:spPr>
          <a:xfrm>
            <a:off x="7968389" y="293962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575269-69EB-76BB-8E19-5D09B92223EB}"/>
              </a:ext>
            </a:extLst>
          </p:cNvPr>
          <p:cNvSpPr txBox="1"/>
          <p:nvPr/>
        </p:nvSpPr>
        <p:spPr>
          <a:xfrm>
            <a:off x="7052401" y="341892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2C1D5E-2FF1-A9AD-73AF-F9B8BD33C6BE}"/>
              </a:ext>
            </a:extLst>
          </p:cNvPr>
          <p:cNvSpPr txBox="1"/>
          <p:nvPr/>
        </p:nvSpPr>
        <p:spPr>
          <a:xfrm>
            <a:off x="6039577" y="389822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74" name="yt_shape_11674"/>
              <p:cNvSpPr txBox="1"/>
              <p:nvPr/>
            </p:nvSpPr>
            <p:spPr>
              <a:xfrm>
                <a:off x="540000" y="1613213"/>
                <a:ext cx="3693319" cy="38320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74" name="yt_shape_116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13213"/>
                <a:ext cx="3693319" cy="3832011"/>
              </a:xfrm>
              <a:prstGeom prst="rect">
                <a:avLst/>
              </a:prstGeom>
              <a:blipFill>
                <a:blip r:embed="rId2"/>
                <a:stretch>
                  <a:fillRect l="-5124" t="-1433" r="-4132" b="-1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672">
                <a:extLst>
                  <a:ext uri="{FF2B5EF4-FFF2-40B4-BE49-F238E27FC236}">
                    <a16:creationId xmlns:a16="http://schemas.microsoft.com/office/drawing/2014/main" id="{18120462-D800-42D3-8009-C3C3FA5F8127}"/>
                  </a:ext>
                </a:extLst>
              </p:cNvPr>
              <p:cNvSpPr txBox="1"/>
              <p:nvPr/>
            </p:nvSpPr>
            <p:spPr>
              <a:xfrm>
                <a:off x="527872" y="974320"/>
                <a:ext cx="667169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672">
                <a:extLst>
                  <a:ext uri="{FF2B5EF4-FFF2-40B4-BE49-F238E27FC236}">
                    <a16:creationId xmlns:a16="http://schemas.microsoft.com/office/drawing/2014/main" id="{18120462-D800-42D3-8009-C3C3FA5F81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872" y="974320"/>
                <a:ext cx="6671698" cy="638893"/>
              </a:xfrm>
              <a:prstGeom prst="rect">
                <a:avLst/>
              </a:prstGeom>
              <a:blipFill>
                <a:blip r:embed="rId3"/>
                <a:stretch>
                  <a:fillRect l="-2834" r="-192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6" name="yt_shape_11676"/>
          <p:cNvSpPr txBox="1"/>
          <p:nvPr/>
        </p:nvSpPr>
        <p:spPr>
          <a:xfrm>
            <a:off x="540000" y="900000"/>
            <a:ext cx="469359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利用因式分解比较大小</a:t>
            </a:r>
          </a:p>
        </p:txBody>
      </p:sp>
      <p:sp>
        <p:nvSpPr>
          <p:cNvPr id="11677" name="yt_shape_11677"/>
          <p:cNvSpPr txBox="1"/>
          <p:nvPr/>
        </p:nvSpPr>
        <p:spPr>
          <a:xfrm>
            <a:off x="540000" y="1399565"/>
            <a:ext cx="110254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为任意有理数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之间有怎样的大小关系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78" name="yt_shape_11678"/>
          <p:cNvSpPr txBox="1"/>
          <p:nvPr/>
        </p:nvSpPr>
        <p:spPr>
          <a:xfrm>
            <a:off x="540000" y="1878868"/>
            <a:ext cx="3520194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48330">
            <a:extLst>
              <a:ext uri="{FF2B5EF4-FFF2-40B4-BE49-F238E27FC236}">
                <a16:creationId xmlns:a16="http://schemas.microsoft.com/office/drawing/2014/main" id="{EF766701-5808-1EE3-C20B-87E311B2E3F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9" name="yt_shape_1167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周口市第十六中学月考卷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80" name="yt_shape_11680"/>
          <p:cNvSpPr txBox="1"/>
          <p:nvPr/>
        </p:nvSpPr>
        <p:spPr>
          <a:xfrm>
            <a:off x="540000" y="1842955"/>
            <a:ext cx="4308872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6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6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6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8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1" name="yt_shape_11681"/>
          <p:cNvSpPr txBox="1"/>
          <p:nvPr/>
        </p:nvSpPr>
        <p:spPr>
          <a:xfrm>
            <a:off x="540000" y="900000"/>
            <a:ext cx="469359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利用因式分解判断正负</a:t>
            </a:r>
          </a:p>
        </p:txBody>
      </p:sp>
      <p:sp>
        <p:nvSpPr>
          <p:cNvPr id="11682" name="yt_shape_11682"/>
          <p:cNvSpPr txBox="1"/>
          <p:nvPr/>
        </p:nvSpPr>
        <p:spPr>
          <a:xfrm>
            <a:off x="540000" y="1399565"/>
            <a:ext cx="95058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是三角形三边的长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判断代数式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的正负性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83" name="yt_shape_11683"/>
          <p:cNvSpPr txBox="1"/>
          <p:nvPr/>
        </p:nvSpPr>
        <p:spPr>
          <a:xfrm>
            <a:off x="540000" y="1878868"/>
            <a:ext cx="4137351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是三角形的三边长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48358">
            <a:extLst>
              <a:ext uri="{FF2B5EF4-FFF2-40B4-BE49-F238E27FC236}">
                <a16:creationId xmlns:a16="http://schemas.microsoft.com/office/drawing/2014/main" id="{15340C14-48AF-93F0-A95F-9F9F5BB898B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8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4" name="yt_shape_11684"/>
          <p:cNvSpPr txBox="1"/>
          <p:nvPr/>
        </p:nvSpPr>
        <p:spPr>
          <a:xfrm>
            <a:off x="540000" y="900000"/>
            <a:ext cx="53091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利用因式分解进行推理证明</a:t>
            </a:r>
          </a:p>
        </p:txBody>
      </p:sp>
      <p:sp>
        <p:nvSpPr>
          <p:cNvPr id="11685" name="yt_shape_11685"/>
          <p:cNvSpPr txBox="1"/>
          <p:nvPr/>
        </p:nvSpPr>
        <p:spPr>
          <a:xfrm>
            <a:off x="540000" y="1399565"/>
            <a:ext cx="68223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整除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86" name="yt_shape_11686"/>
          <p:cNvSpPr txBox="1"/>
          <p:nvPr/>
        </p:nvSpPr>
        <p:spPr>
          <a:xfrm>
            <a:off x="540000" y="1878868"/>
            <a:ext cx="3744615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为正整数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能被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整除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能被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整除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848383">
            <a:extLst>
              <a:ext uri="{FF2B5EF4-FFF2-40B4-BE49-F238E27FC236}">
                <a16:creationId xmlns:a16="http://schemas.microsoft.com/office/drawing/2014/main" id="{34EA2D35-E67A-57F5-25BC-36D2993122F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6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6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6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8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7" name="yt_shape_11687"/>
          <p:cNvSpPr txBox="1"/>
          <p:nvPr/>
        </p:nvSpPr>
        <p:spPr>
          <a:xfrm>
            <a:off x="540000" y="900000"/>
            <a:ext cx="11094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688" name="yt_shape_11688"/>
          <p:cNvSpPr txBox="1"/>
          <p:nvPr/>
        </p:nvSpPr>
        <p:spPr>
          <a:xfrm>
            <a:off x="540000" y="1379303"/>
            <a:ext cx="86177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根据以上的计算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你发现什么规律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689" name="yt_shape_11689"/>
          <p:cNvSpPr txBox="1"/>
          <p:nvPr/>
        </p:nvSpPr>
        <p:spPr>
          <a:xfrm>
            <a:off x="540000" y="1858606"/>
            <a:ext cx="677108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；…，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90" name="yt_shape_11690"/>
          <p:cNvSpPr txBox="1"/>
          <p:nvPr/>
        </p:nvSpPr>
        <p:spPr>
          <a:xfrm>
            <a:off x="540000" y="3298172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用分解因式的知识说明你发现的规律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691" name="yt_shape_11691"/>
          <p:cNvSpPr txBox="1"/>
          <p:nvPr/>
        </p:nvSpPr>
        <p:spPr>
          <a:xfrm>
            <a:off x="540000" y="3777475"/>
            <a:ext cx="584775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＝[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）][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D9E57C-C859-79C7-B3AF-2C9468C77BCD}"/>
              </a:ext>
            </a:extLst>
          </p:cNvPr>
          <p:cNvSpPr txBox="1"/>
          <p:nvPr/>
        </p:nvSpPr>
        <p:spPr>
          <a:xfrm>
            <a:off x="3131086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6E30C7-B89D-93C1-2563-4C2C1D97C0A9}"/>
              </a:ext>
            </a:extLst>
          </p:cNvPr>
          <p:cNvSpPr txBox="1"/>
          <p:nvPr/>
        </p:nvSpPr>
        <p:spPr>
          <a:xfrm>
            <a:off x="5315486" y="8531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F31BA9-70C6-8C60-65D3-0857359B942A}"/>
              </a:ext>
            </a:extLst>
          </p:cNvPr>
          <p:cNvSpPr txBox="1"/>
          <p:nvPr/>
        </p:nvSpPr>
        <p:spPr>
          <a:xfrm>
            <a:off x="7652286" y="8531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179BAB-A1F2-E898-FFC8-F37EEB15D88E}"/>
              </a:ext>
            </a:extLst>
          </p:cNvPr>
          <p:cNvSpPr txBox="1"/>
          <p:nvPr/>
        </p:nvSpPr>
        <p:spPr>
          <a:xfrm>
            <a:off x="9989086" y="8531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6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6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89" grpId="0" build="allAtOnce"/>
      <p:bldP spid="11691" grpId="0" build="allAtOnce"/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1115</Words>
  <Application>Microsoft Office PowerPoint</Application>
  <PresentationFormat>宽屏</PresentationFormat>
  <Paragraphs>98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50</cp:revision>
  <dcterms:created xsi:type="dcterms:W3CDTF">2023-05-05T05:33:00Z</dcterms:created>
  <dcterms:modified xsi:type="dcterms:W3CDTF">2023-05-29T07:28:13Z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