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70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2" name="yt_shape_12712"/>
          <p:cNvSpPr txBox="1"/>
          <p:nvPr/>
        </p:nvSpPr>
        <p:spPr>
          <a:xfrm>
            <a:off x="540000" y="900000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证明线段相等</a:t>
            </a:r>
          </a:p>
        </p:txBody>
      </p:sp>
      <p:sp>
        <p:nvSpPr>
          <p:cNvPr id="12713" name="yt_shape_1271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14" name="yt_image_127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8137" y="2060848"/>
            <a:ext cx="2523744" cy="206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16" name="yt_image_127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9330" y="4333224"/>
            <a:ext cx="1721358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11294">
            <a:extLst>
              <a:ext uri="{FF2B5EF4-FFF2-40B4-BE49-F238E27FC236}">
                <a16:creationId xmlns:a16="http://schemas.microsoft.com/office/drawing/2014/main" id="{1F4E2360-D409-DC95-9B54-C71EFE7A66E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7" name="yt_shape_12718">
            <a:extLst>
              <a:ext uri="{FF2B5EF4-FFF2-40B4-BE49-F238E27FC236}">
                <a16:creationId xmlns:a16="http://schemas.microsoft.com/office/drawing/2014/main" id="{7E4399E3-9FE0-4342-B5EF-2A1419CF4EB5}"/>
              </a:ext>
            </a:extLst>
          </p:cNvPr>
          <p:cNvSpPr txBox="1"/>
          <p:nvPr/>
        </p:nvSpPr>
        <p:spPr>
          <a:xfrm>
            <a:off x="540000" y="2688060"/>
            <a:ext cx="521456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同理可证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9" name="yt_shape_127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且满足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20" name="yt_image_127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340768"/>
            <a:ext cx="2811780" cy="188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22" name="yt_image_127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9783" y="3425493"/>
            <a:ext cx="174879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724">
                <a:extLst>
                  <a:ext uri="{FF2B5EF4-FFF2-40B4-BE49-F238E27FC236}">
                    <a16:creationId xmlns:a16="http://schemas.microsoft.com/office/drawing/2014/main" id="{F5F00ADC-4E8F-41BB-AD56-02563AABF81C}"/>
                  </a:ext>
                </a:extLst>
              </p:cNvPr>
              <p:cNvSpPr txBox="1"/>
              <p:nvPr/>
            </p:nvSpPr>
            <p:spPr>
              <a:xfrm>
                <a:off x="540119" y="1988840"/>
                <a:ext cx="5985613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724">
                <a:extLst>
                  <a:ext uri="{FF2B5EF4-FFF2-40B4-BE49-F238E27FC236}">
                    <a16:creationId xmlns:a16="http://schemas.microsoft.com/office/drawing/2014/main" id="{F5F00ADC-4E8F-41BB-AD56-02563AABF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5985613" cy="3764428"/>
              </a:xfrm>
              <a:prstGeom prst="rect">
                <a:avLst/>
              </a:prstGeom>
              <a:blipFill>
                <a:blip r:embed="rId4"/>
                <a:stretch>
                  <a:fillRect l="-3160" t="-2913" r="-2039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000" y="836712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证明角相等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27" name="yt_shape_12727"/>
              <p:cNvSpPr txBox="1"/>
              <p:nvPr/>
            </p:nvSpPr>
            <p:spPr>
              <a:xfrm>
                <a:off x="540119" y="128548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27" name="yt_shape_12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85489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29" name="yt_image_1272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1853544"/>
            <a:ext cx="1913522" cy="22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31" name="yt_image_1273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1885" y="4346763"/>
            <a:ext cx="1626489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11341">
            <a:extLst>
              <a:ext uri="{FF2B5EF4-FFF2-40B4-BE49-F238E27FC236}">
                <a16:creationId xmlns:a16="http://schemas.microsoft.com/office/drawing/2014/main" id="{507A8C80-63EE-9D3D-9918-50AC7C68FCC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51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733">
                <a:extLst>
                  <a:ext uri="{FF2B5EF4-FFF2-40B4-BE49-F238E27FC236}">
                    <a16:creationId xmlns:a16="http://schemas.microsoft.com/office/drawing/2014/main" id="{2025D46C-C6A3-47C3-B5D4-EAD0E73C68C0}"/>
                  </a:ext>
                </a:extLst>
              </p:cNvPr>
              <p:cNvSpPr txBox="1"/>
              <p:nvPr/>
            </p:nvSpPr>
            <p:spPr>
              <a:xfrm>
                <a:off x="540000" y="2429608"/>
                <a:ext cx="4885376" cy="39306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733">
                <a:extLst>
                  <a:ext uri="{FF2B5EF4-FFF2-40B4-BE49-F238E27FC236}">
                    <a16:creationId xmlns:a16="http://schemas.microsoft.com/office/drawing/2014/main" id="{2025D46C-C6A3-47C3-B5D4-EAD0E73C6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9608"/>
                <a:ext cx="4885376" cy="3930691"/>
              </a:xfrm>
              <a:prstGeom prst="rect">
                <a:avLst/>
              </a:prstGeom>
              <a:blipFill>
                <a:blip r:embed="rId6"/>
                <a:stretch>
                  <a:fillRect l="-3870" t="-2950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5" name="yt_shape_12735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证垂直</a:t>
            </a:r>
          </a:p>
        </p:txBody>
      </p:sp>
      <p:sp>
        <p:nvSpPr>
          <p:cNvPr id="12736" name="yt_shape_1273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37" name="yt_image_127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4607" y="1844824"/>
            <a:ext cx="2397274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39" name="yt_image_127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7147" y="4296904"/>
            <a:ext cx="1552194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11381">
            <a:extLst>
              <a:ext uri="{FF2B5EF4-FFF2-40B4-BE49-F238E27FC236}">
                <a16:creationId xmlns:a16="http://schemas.microsoft.com/office/drawing/2014/main" id="{198A0E74-46B6-57AD-7DDB-7F935F1C13E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741">
                <a:extLst>
                  <a:ext uri="{FF2B5EF4-FFF2-40B4-BE49-F238E27FC236}">
                    <a16:creationId xmlns:a16="http://schemas.microsoft.com/office/drawing/2014/main" id="{CCC72387-623F-492E-A3D2-85A26E2AE2E6}"/>
                  </a:ext>
                </a:extLst>
              </p:cNvPr>
              <p:cNvSpPr txBox="1"/>
              <p:nvPr/>
            </p:nvSpPr>
            <p:spPr>
              <a:xfrm>
                <a:off x="540000" y="2581365"/>
                <a:ext cx="5179623" cy="3025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741">
                <a:extLst>
                  <a:ext uri="{FF2B5EF4-FFF2-40B4-BE49-F238E27FC236}">
                    <a16:creationId xmlns:a16="http://schemas.microsoft.com/office/drawing/2014/main" id="{CCC72387-623F-492E-A3D2-85A26E2A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1365"/>
                <a:ext cx="5179623" cy="3025765"/>
              </a:xfrm>
              <a:prstGeom prst="rect">
                <a:avLst/>
              </a:prstGeom>
              <a:blipFill>
                <a:blip r:embed="rId5"/>
                <a:stretch>
                  <a:fillRect l="-3651" t="-362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3" name="yt_shape_12743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744" name="yt_image_127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663455"/>
            <a:ext cx="2583032" cy="14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46" name="yt_image_127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4536" y="3306469"/>
            <a:ext cx="2258568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748">
                <a:extLst>
                  <a:ext uri="{FF2B5EF4-FFF2-40B4-BE49-F238E27FC236}">
                    <a16:creationId xmlns:a16="http://schemas.microsoft.com/office/drawing/2014/main" id="{E73ABB69-A061-4598-BA16-8799BF49C6FC}"/>
                  </a:ext>
                </a:extLst>
              </p:cNvPr>
              <p:cNvSpPr txBox="1"/>
              <p:nvPr/>
            </p:nvSpPr>
            <p:spPr>
              <a:xfrm>
                <a:off x="539882" y="1726015"/>
                <a:ext cx="5069401" cy="46553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748">
                <a:extLst>
                  <a:ext uri="{FF2B5EF4-FFF2-40B4-BE49-F238E27FC236}">
                    <a16:creationId xmlns:a16="http://schemas.microsoft.com/office/drawing/2014/main" id="{E73ABB69-A061-4598-BA16-8799BF49C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726015"/>
                <a:ext cx="5069401" cy="4655313"/>
              </a:xfrm>
              <a:prstGeom prst="rect">
                <a:avLst/>
              </a:prstGeom>
              <a:blipFill>
                <a:blip r:embed="rId4"/>
                <a:stretch>
                  <a:fillRect l="-3730" t="-2356" b="-3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558</Words>
  <Application>Microsoft Office PowerPoint</Application>
  <PresentationFormat>宽屏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2023-05-05T05:33:00Z</dcterms:created>
  <dcterms:modified xsi:type="dcterms:W3CDTF">2023-05-29T08:17:27Z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