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27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381" y="2492896"/>
            <a:ext cx="6895238" cy="7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45856"/>
            <a:ext cx="9580952" cy="7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BBB14-1946-3AF1-E8DF-2C015A39E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66" y="827992"/>
            <a:ext cx="11520000" cy="560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C9E95-A782-0419-C022-824FCE01C2C0}"/>
              </a:ext>
            </a:extLst>
          </p:cNvPr>
          <p:cNvSpPr/>
          <p:nvPr/>
        </p:nvSpPr>
        <p:spPr bwMode="auto">
          <a:xfrm>
            <a:off x="1236282" y="1123159"/>
            <a:ext cx="5054043" cy="144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A51A17-3F94-EF5D-B3F4-D904C0E61DC0}"/>
              </a:ext>
            </a:extLst>
          </p:cNvPr>
          <p:cNvSpPr/>
          <p:nvPr/>
        </p:nvSpPr>
        <p:spPr bwMode="auto">
          <a:xfrm>
            <a:off x="6384032" y="980728"/>
            <a:ext cx="5450910" cy="439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808329-8973-26EB-B365-409BBA711264}"/>
              </a:ext>
            </a:extLst>
          </p:cNvPr>
          <p:cNvSpPr/>
          <p:nvPr/>
        </p:nvSpPr>
        <p:spPr bwMode="auto">
          <a:xfrm>
            <a:off x="1274367" y="2984680"/>
            <a:ext cx="839496" cy="51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F9FF9E7-272A-2593-F4B3-8C0C882B51CC}"/>
              </a:ext>
            </a:extLst>
          </p:cNvPr>
          <p:cNvSpPr/>
          <p:nvPr/>
        </p:nvSpPr>
        <p:spPr bwMode="auto">
          <a:xfrm>
            <a:off x="2171826" y="2984679"/>
            <a:ext cx="4046492" cy="51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0F468C4-E2A1-3E7D-85D6-CC97994E22FD}"/>
              </a:ext>
            </a:extLst>
          </p:cNvPr>
          <p:cNvSpPr/>
          <p:nvPr/>
        </p:nvSpPr>
        <p:spPr bwMode="auto">
          <a:xfrm>
            <a:off x="1304505" y="4926004"/>
            <a:ext cx="2824207" cy="571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E201C7-A7D3-F1F3-4D71-27AF2664093D}"/>
              </a:ext>
            </a:extLst>
          </p:cNvPr>
          <p:cNvSpPr/>
          <p:nvPr/>
        </p:nvSpPr>
        <p:spPr bwMode="auto">
          <a:xfrm>
            <a:off x="1304505" y="3915727"/>
            <a:ext cx="2540438" cy="593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93CD4B3-5886-DC72-CDF4-5B414083E3FF}"/>
              </a:ext>
            </a:extLst>
          </p:cNvPr>
          <p:cNvSpPr/>
          <p:nvPr/>
        </p:nvSpPr>
        <p:spPr bwMode="auto">
          <a:xfrm>
            <a:off x="1388612" y="5826799"/>
            <a:ext cx="4469665" cy="44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22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311F6-8FBB-9C81-B910-02F1A5479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662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86667-E7A4-B6A8-1C69-6D41D2969A73}"/>
              </a:ext>
            </a:extLst>
          </p:cNvPr>
          <p:cNvSpPr/>
          <p:nvPr/>
        </p:nvSpPr>
        <p:spPr bwMode="auto">
          <a:xfrm>
            <a:off x="1751286" y="1092356"/>
            <a:ext cx="6048306" cy="487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21497-8AA3-2364-C9A1-27A49871CA98}"/>
              </a:ext>
            </a:extLst>
          </p:cNvPr>
          <p:cNvSpPr/>
          <p:nvPr/>
        </p:nvSpPr>
        <p:spPr bwMode="auto">
          <a:xfrm>
            <a:off x="1599562" y="1931190"/>
            <a:ext cx="3823766" cy="39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4EF2BB-99DD-1C1A-33DE-7BE30BCDDD17}"/>
              </a:ext>
            </a:extLst>
          </p:cNvPr>
          <p:cNvSpPr/>
          <p:nvPr/>
        </p:nvSpPr>
        <p:spPr bwMode="auto">
          <a:xfrm>
            <a:off x="1767256" y="2682148"/>
            <a:ext cx="6176352" cy="41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8BCE57-7AC2-7676-1901-B1E542101383}"/>
              </a:ext>
            </a:extLst>
          </p:cNvPr>
          <p:cNvSpPr/>
          <p:nvPr/>
        </p:nvSpPr>
        <p:spPr bwMode="auto">
          <a:xfrm>
            <a:off x="1767256" y="3512994"/>
            <a:ext cx="2215912" cy="36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860CF3-FCBA-2F3C-E937-DA726DA8833C}"/>
              </a:ext>
            </a:extLst>
          </p:cNvPr>
          <p:cNvSpPr/>
          <p:nvPr/>
        </p:nvSpPr>
        <p:spPr bwMode="auto">
          <a:xfrm>
            <a:off x="1751286" y="4247974"/>
            <a:ext cx="8916960" cy="42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D47C7E-7F04-AC42-FDDB-F1F77EFFF04D}"/>
              </a:ext>
            </a:extLst>
          </p:cNvPr>
          <p:cNvSpPr/>
          <p:nvPr/>
        </p:nvSpPr>
        <p:spPr bwMode="auto">
          <a:xfrm>
            <a:off x="1599562" y="5022897"/>
            <a:ext cx="4903886" cy="45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849DC5-3418-2D08-F68D-F6C89319AF45}"/>
              </a:ext>
            </a:extLst>
          </p:cNvPr>
          <p:cNvSpPr/>
          <p:nvPr/>
        </p:nvSpPr>
        <p:spPr bwMode="auto">
          <a:xfrm>
            <a:off x="1599562" y="5813798"/>
            <a:ext cx="3607742" cy="43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D47C7E-7F04-AC42-FDDB-F1F77EFFF04D}"/>
              </a:ext>
            </a:extLst>
          </p:cNvPr>
          <p:cNvSpPr/>
          <p:nvPr/>
        </p:nvSpPr>
        <p:spPr bwMode="auto">
          <a:xfrm>
            <a:off x="6557441" y="5038075"/>
            <a:ext cx="4903886" cy="45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6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D3F86-2099-0870-F172-FB51B9216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465248" cy="466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DCAAF-6EE0-807A-B54B-92FA858E8353}"/>
              </a:ext>
            </a:extLst>
          </p:cNvPr>
          <p:cNvSpPr/>
          <p:nvPr/>
        </p:nvSpPr>
        <p:spPr bwMode="auto">
          <a:xfrm>
            <a:off x="2207568" y="4941168"/>
            <a:ext cx="561719" cy="4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96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7D275-0793-3D99-C6D3-57D87C12B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29922"/>
            <a:ext cx="8012196" cy="612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BBD49-638D-5A9A-998F-2754C8044881}"/>
              </a:ext>
            </a:extLst>
          </p:cNvPr>
          <p:cNvSpPr/>
          <p:nvPr/>
        </p:nvSpPr>
        <p:spPr bwMode="auto">
          <a:xfrm>
            <a:off x="2272390" y="3705971"/>
            <a:ext cx="3751602" cy="390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692A93-46EA-995D-2B89-211D07657CFE}"/>
              </a:ext>
            </a:extLst>
          </p:cNvPr>
          <p:cNvSpPr/>
          <p:nvPr/>
        </p:nvSpPr>
        <p:spPr bwMode="auto">
          <a:xfrm>
            <a:off x="2335606" y="4432421"/>
            <a:ext cx="2176218" cy="29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E14586-D222-EB7E-E788-884820132E2A}"/>
              </a:ext>
            </a:extLst>
          </p:cNvPr>
          <p:cNvSpPr/>
          <p:nvPr/>
        </p:nvSpPr>
        <p:spPr bwMode="auto">
          <a:xfrm>
            <a:off x="2308222" y="5021984"/>
            <a:ext cx="2608266" cy="48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F91FA0-E0BB-D919-45AF-38A619C8A4C9}"/>
              </a:ext>
            </a:extLst>
          </p:cNvPr>
          <p:cNvSpPr/>
          <p:nvPr/>
        </p:nvSpPr>
        <p:spPr bwMode="auto">
          <a:xfrm>
            <a:off x="2412876" y="5650966"/>
            <a:ext cx="3827140" cy="385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E342BD-9DB5-9549-57AB-98CA2E3FFC50}"/>
              </a:ext>
            </a:extLst>
          </p:cNvPr>
          <p:cNvSpPr/>
          <p:nvPr/>
        </p:nvSpPr>
        <p:spPr bwMode="auto">
          <a:xfrm>
            <a:off x="2391588" y="6279948"/>
            <a:ext cx="1760196" cy="46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85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7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B936E-53BB-99DA-EFA2-74B75EECC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11922"/>
            <a:ext cx="7981264" cy="611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E761E-1AE0-F2F6-A86D-39B33F23C199}"/>
              </a:ext>
            </a:extLst>
          </p:cNvPr>
          <p:cNvSpPr/>
          <p:nvPr/>
        </p:nvSpPr>
        <p:spPr bwMode="auto">
          <a:xfrm>
            <a:off x="2071394" y="4423489"/>
            <a:ext cx="4168622" cy="111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8B0E30-47B7-3F18-5E27-CCF31CC91553}"/>
              </a:ext>
            </a:extLst>
          </p:cNvPr>
          <p:cNvSpPr/>
          <p:nvPr/>
        </p:nvSpPr>
        <p:spPr bwMode="auto">
          <a:xfrm>
            <a:off x="2086674" y="5733256"/>
            <a:ext cx="4009326" cy="108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7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3353F-72F2-D4F1-F18F-DA7DE8ECB2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115" y="844752"/>
            <a:ext cx="9239770" cy="516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2C2CCE-F084-0EC7-925E-16B710C9332A}"/>
              </a:ext>
            </a:extLst>
          </p:cNvPr>
          <p:cNvSpPr/>
          <p:nvPr/>
        </p:nvSpPr>
        <p:spPr bwMode="auto">
          <a:xfrm>
            <a:off x="1118655" y="1077283"/>
            <a:ext cx="4066764" cy="43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4212C-4DA6-E8FF-C3CD-3DC318A1FBD6}"/>
              </a:ext>
            </a:extLst>
          </p:cNvPr>
          <p:cNvSpPr/>
          <p:nvPr/>
        </p:nvSpPr>
        <p:spPr bwMode="auto">
          <a:xfrm>
            <a:off x="1326095" y="1818585"/>
            <a:ext cx="2321633" cy="45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633841-3CFC-850B-0E2E-FFD37A9EEC84}"/>
              </a:ext>
            </a:extLst>
          </p:cNvPr>
          <p:cNvSpPr/>
          <p:nvPr/>
        </p:nvSpPr>
        <p:spPr bwMode="auto">
          <a:xfrm>
            <a:off x="1199456" y="2609131"/>
            <a:ext cx="4464496" cy="4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38621F-4BDB-4189-0456-01D56233B6C3}"/>
              </a:ext>
            </a:extLst>
          </p:cNvPr>
          <p:cNvSpPr/>
          <p:nvPr/>
        </p:nvSpPr>
        <p:spPr bwMode="auto">
          <a:xfrm>
            <a:off x="1154510" y="3343793"/>
            <a:ext cx="5301529" cy="41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9D4AE4-0CB3-0293-9B1F-8844E70DD290}"/>
              </a:ext>
            </a:extLst>
          </p:cNvPr>
          <p:cNvSpPr/>
          <p:nvPr/>
        </p:nvSpPr>
        <p:spPr bwMode="auto">
          <a:xfrm>
            <a:off x="1084783" y="4074101"/>
            <a:ext cx="4450776" cy="451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246700-FC54-4004-B3BA-C4FB4A8D2536}"/>
              </a:ext>
            </a:extLst>
          </p:cNvPr>
          <p:cNvSpPr/>
          <p:nvPr/>
        </p:nvSpPr>
        <p:spPr bwMode="auto">
          <a:xfrm>
            <a:off x="1265936" y="4860479"/>
            <a:ext cx="8646488" cy="40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4F46742-2051-2365-9A13-2AF79AE8B0F1}"/>
              </a:ext>
            </a:extLst>
          </p:cNvPr>
          <p:cNvSpPr/>
          <p:nvPr/>
        </p:nvSpPr>
        <p:spPr bwMode="auto">
          <a:xfrm>
            <a:off x="1476115" y="5646858"/>
            <a:ext cx="672296" cy="36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75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7" grpId="0" animBg="1"/>
      <p:bldP spid="20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E3E05-F195-B28B-3356-569697FD0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2170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DDEDD8-8834-1DD0-B0FA-DAEC53013E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996952"/>
            <a:ext cx="9215744" cy="161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3804222"/>
            <a:ext cx="3638095" cy="2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7F6B4-137C-29D2-AE9B-0EE880A8C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435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0369EA-269A-C642-A405-D3F756FCDC0B}"/>
              </a:ext>
            </a:extLst>
          </p:cNvPr>
          <p:cNvSpPr/>
          <p:nvPr/>
        </p:nvSpPr>
        <p:spPr bwMode="auto">
          <a:xfrm>
            <a:off x="1095553" y="1130325"/>
            <a:ext cx="5191871" cy="58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597471-D989-C300-A493-3512689276DC}"/>
              </a:ext>
            </a:extLst>
          </p:cNvPr>
          <p:cNvSpPr/>
          <p:nvPr/>
        </p:nvSpPr>
        <p:spPr bwMode="auto">
          <a:xfrm>
            <a:off x="948932" y="1985258"/>
            <a:ext cx="3538292" cy="51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71F325-62E9-8D80-D38C-DCBA538F34DE}"/>
              </a:ext>
            </a:extLst>
          </p:cNvPr>
          <p:cNvSpPr/>
          <p:nvPr/>
        </p:nvSpPr>
        <p:spPr bwMode="auto">
          <a:xfrm>
            <a:off x="1095553" y="2866097"/>
            <a:ext cx="5047855" cy="87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D1457B-D9C4-E86B-0C55-A56E434A32B6}"/>
              </a:ext>
            </a:extLst>
          </p:cNvPr>
          <p:cNvSpPr/>
          <p:nvPr/>
        </p:nvSpPr>
        <p:spPr bwMode="auto">
          <a:xfrm>
            <a:off x="948932" y="4204628"/>
            <a:ext cx="1090020" cy="41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332B5F-185B-49B2-0666-D181C1FC0894}"/>
              </a:ext>
            </a:extLst>
          </p:cNvPr>
          <p:cNvSpPr/>
          <p:nvPr/>
        </p:nvSpPr>
        <p:spPr bwMode="auto">
          <a:xfrm>
            <a:off x="1104178" y="5033653"/>
            <a:ext cx="2662966" cy="56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A574776-7AD9-7C6F-5974-E1979C76F4E4}"/>
              </a:ext>
            </a:extLst>
          </p:cNvPr>
          <p:cNvSpPr/>
          <p:nvPr/>
        </p:nvSpPr>
        <p:spPr bwMode="auto">
          <a:xfrm>
            <a:off x="1104178" y="5914493"/>
            <a:ext cx="3096287" cy="41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574776-7AD9-7C6F-5974-E1979C76F4E4}"/>
              </a:ext>
            </a:extLst>
          </p:cNvPr>
          <p:cNvSpPr/>
          <p:nvPr/>
        </p:nvSpPr>
        <p:spPr bwMode="auto">
          <a:xfrm>
            <a:off x="4321211" y="5914493"/>
            <a:ext cx="5566613" cy="42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A574776-7AD9-7C6F-5974-E1979C76F4E4}"/>
              </a:ext>
            </a:extLst>
          </p:cNvPr>
          <p:cNvSpPr/>
          <p:nvPr/>
        </p:nvSpPr>
        <p:spPr bwMode="auto">
          <a:xfrm>
            <a:off x="6399544" y="1033137"/>
            <a:ext cx="4280367" cy="317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8" grpId="0" animBg="1"/>
      <p:bldP spid="20" grpId="0" animBg="1"/>
      <p:bldP spid="26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1A8A1-B535-E473-D8A8-043405F1A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77" y="853936"/>
            <a:ext cx="878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59181-84AC-D6A8-38B1-CD33EFF7A4FD}"/>
              </a:ext>
            </a:extLst>
          </p:cNvPr>
          <p:cNvSpPr/>
          <p:nvPr/>
        </p:nvSpPr>
        <p:spPr bwMode="auto">
          <a:xfrm>
            <a:off x="1537141" y="999206"/>
            <a:ext cx="3892868" cy="392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980AF7-F000-5BF0-3476-1A3356B8677F}"/>
              </a:ext>
            </a:extLst>
          </p:cNvPr>
          <p:cNvSpPr/>
          <p:nvPr/>
        </p:nvSpPr>
        <p:spPr bwMode="auto">
          <a:xfrm>
            <a:off x="1631504" y="1711035"/>
            <a:ext cx="4572955" cy="428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46CB207-129D-9460-DEA5-7707DCEFD481}"/>
              </a:ext>
            </a:extLst>
          </p:cNvPr>
          <p:cNvSpPr/>
          <p:nvPr/>
        </p:nvSpPr>
        <p:spPr bwMode="auto">
          <a:xfrm>
            <a:off x="1566177" y="2422864"/>
            <a:ext cx="3614811" cy="38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6B581D4-C589-85CB-645B-B67ACAB2BF06}"/>
              </a:ext>
            </a:extLst>
          </p:cNvPr>
          <p:cNvSpPr/>
          <p:nvPr/>
        </p:nvSpPr>
        <p:spPr bwMode="auto">
          <a:xfrm>
            <a:off x="1537142" y="3185537"/>
            <a:ext cx="2090494" cy="334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4A9FDE5-1869-7EA2-CDB2-36E139826425}"/>
              </a:ext>
            </a:extLst>
          </p:cNvPr>
          <p:cNvSpPr/>
          <p:nvPr/>
        </p:nvSpPr>
        <p:spPr bwMode="auto">
          <a:xfrm>
            <a:off x="1631504" y="3861048"/>
            <a:ext cx="5310673" cy="42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886672-CDCD-2373-9FC1-BB10D28A79A5}"/>
              </a:ext>
            </a:extLst>
          </p:cNvPr>
          <p:cNvSpPr/>
          <p:nvPr/>
        </p:nvSpPr>
        <p:spPr bwMode="auto">
          <a:xfrm>
            <a:off x="1631503" y="4616458"/>
            <a:ext cx="3798505" cy="42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B4BB6FA-DDFE-8ED3-ECAF-6748264FA95A}"/>
              </a:ext>
            </a:extLst>
          </p:cNvPr>
          <p:cNvSpPr/>
          <p:nvPr/>
        </p:nvSpPr>
        <p:spPr bwMode="auto">
          <a:xfrm>
            <a:off x="1631504" y="5284705"/>
            <a:ext cx="4239057" cy="38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6C493E-C438-4325-403F-C43B87E7FD99}"/>
              </a:ext>
            </a:extLst>
          </p:cNvPr>
          <p:cNvSpPr/>
          <p:nvPr/>
        </p:nvSpPr>
        <p:spPr bwMode="auto">
          <a:xfrm>
            <a:off x="1537142" y="5996533"/>
            <a:ext cx="6485155" cy="41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46CB207-129D-9460-DEA5-7707DCEFD481}"/>
              </a:ext>
            </a:extLst>
          </p:cNvPr>
          <p:cNvSpPr/>
          <p:nvPr/>
        </p:nvSpPr>
        <p:spPr bwMode="auto">
          <a:xfrm>
            <a:off x="5210023" y="2404705"/>
            <a:ext cx="3614811" cy="38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83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  <p:bldP spid="22" grpId="0" animBg="1"/>
      <p:bldP spid="24" grpId="0" animBg="1"/>
      <p:bldP spid="27" grpId="0" animBg="1"/>
      <p:bldP spid="29" grpId="0" animBg="1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9B0FF-1B6B-3FB0-F45C-0B19AC3F4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9745168" cy="4170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645024"/>
            <a:ext cx="3168352" cy="262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37</cp:revision>
  <dcterms:created xsi:type="dcterms:W3CDTF">2015-09-16T06:52:26Z</dcterms:created>
  <dcterms:modified xsi:type="dcterms:W3CDTF">2023-05-27T12:29:40Z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