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69" r:id="rId4"/>
    <p:sldId id="370" r:id="rId5"/>
    <p:sldId id="371" r:id="rId6"/>
    <p:sldId id="373" r:id="rId7"/>
    <p:sldId id="375" r:id="rId8"/>
    <p:sldId id="376" r:id="rId9"/>
    <p:sldId id="379" r:id="rId10"/>
    <p:sldId id="381" r:id="rId11"/>
    <p:sldId id="389" r:id="rId12"/>
    <p:sldId id="388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7" name="yt_shape_12167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de488e63-87cc-4639-9269-5cb4a00dd614.png&quot;}"/>
            </a:endParaRPr>
          </a:p>
        </p:txBody>
      </p:sp>
      <p:sp>
        <p:nvSpPr>
          <p:cNvPr id="12168" name="yt_shape_12168"/>
          <p:cNvSpPr txBox="1"/>
          <p:nvPr/>
        </p:nvSpPr>
        <p:spPr>
          <a:xfrm>
            <a:off x="540000" y="1677544"/>
            <a:ext cx="106968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两角及其夹边分别相等的两个三角形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全等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简记为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角边角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169" name="yt_shape_12169"/>
          <p:cNvSpPr txBox="1"/>
          <p:nvPr/>
        </p:nvSpPr>
        <p:spPr>
          <a:xfrm>
            <a:off x="540119" y="215684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两角分别相等且其中一组等角的对边相等的两个三角形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全等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简记为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角角边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0933696">
            <a:extLst>
              <a:ext uri="{FF2B5EF4-FFF2-40B4-BE49-F238E27FC236}">
                <a16:creationId xmlns:a16="http://schemas.microsoft.com/office/drawing/2014/main" id="{BDCC8014-D410-05FE-3506-2B3596C5F42B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795"/>
            <a:ext cx="4089464" cy="64598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58096D0-646A-5886-B5A0-36EA81BF81DE}"/>
              </a:ext>
            </a:extLst>
          </p:cNvPr>
          <p:cNvSpPr txBox="1"/>
          <p:nvPr/>
        </p:nvSpPr>
        <p:spPr>
          <a:xfrm>
            <a:off x="5936389" y="160635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全等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5C1744D-9356-A176-53CF-1348AA32EE85}"/>
              </a:ext>
            </a:extLst>
          </p:cNvPr>
          <p:cNvSpPr txBox="1"/>
          <p:nvPr/>
        </p:nvSpPr>
        <p:spPr>
          <a:xfrm>
            <a:off x="8222389" y="1606354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角边角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7297FEC-F934-1AD3-EA40-F5F266210BC3}"/>
              </a:ext>
            </a:extLst>
          </p:cNvPr>
          <p:cNvSpPr txBox="1"/>
          <p:nvPr/>
        </p:nvSpPr>
        <p:spPr>
          <a:xfrm>
            <a:off x="8374907" y="208565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全等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B4442E7-11AA-8D13-5621-2A95B5EDE7F1}"/>
              </a:ext>
            </a:extLst>
          </p:cNvPr>
          <p:cNvSpPr txBox="1"/>
          <p:nvPr/>
        </p:nvSpPr>
        <p:spPr>
          <a:xfrm>
            <a:off x="10660907" y="208565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角角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766AB1B-4A9C-51F7-92D0-41147C32DB9E}"/>
              </a:ext>
            </a:extLst>
          </p:cNvPr>
          <p:cNvSpPr txBox="1"/>
          <p:nvPr/>
        </p:nvSpPr>
        <p:spPr>
          <a:xfrm>
            <a:off x="450108" y="256114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8" name="yt_shape_12228"/>
          <p:cNvSpPr txBox="1"/>
          <p:nvPr/>
        </p:nvSpPr>
        <p:spPr>
          <a:xfrm>
            <a:off x="468666" y="692696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5cb6b25d-2d47-4615-ab8d-3f74adcd6e7c.png&quot;}"/>
            </a:endParaRPr>
          </a:p>
        </p:txBody>
      </p:sp>
      <p:sp>
        <p:nvSpPr>
          <p:cNvPr id="12229" name="yt_shape_12229"/>
          <p:cNvSpPr txBox="1"/>
          <p:nvPr/>
        </p:nvSpPr>
        <p:spPr>
          <a:xfrm>
            <a:off x="540119" y="144585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点的一条直线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的异侧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230" name="yt_shape_12230"/>
          <p:cNvSpPr txBox="1"/>
          <p:nvPr/>
        </p:nvSpPr>
        <p:spPr>
          <a:xfrm>
            <a:off x="540000" y="2361072"/>
            <a:ext cx="90088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全等吗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相等吗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3" name="yt_shape_1685210933888">
            <a:extLst>
              <a:ext uri="{FF2B5EF4-FFF2-40B4-BE49-F238E27FC236}">
                <a16:creationId xmlns:a16="http://schemas.microsoft.com/office/drawing/2014/main" id="{5CEB343B-4179-F71E-838C-E4489D94FDFA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17277"/>
            <a:ext cx="4089464" cy="646417"/>
          </a:xfrm>
          <a:prstGeom prst="rect">
            <a:avLst/>
          </a:prstGeom>
        </p:spPr>
      </p:pic>
      <p:pic>
        <p:nvPicPr>
          <p:cNvPr id="6" name="yt_image_12233">
            <a:extLst>
              <a:ext uri="{FF2B5EF4-FFF2-40B4-BE49-F238E27FC236}">
                <a16:creationId xmlns:a16="http://schemas.microsoft.com/office/drawing/2014/main" id="{74C7F4BB-F0BA-463A-8BCF-6DAB1E8B1E8F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6132" y="2926432"/>
            <a:ext cx="3936492" cy="3088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2231">
                <a:extLst>
                  <a:ext uri="{FF2B5EF4-FFF2-40B4-BE49-F238E27FC236}">
                    <a16:creationId xmlns:a16="http://schemas.microsoft.com/office/drawing/2014/main" id="{00A4D93C-40B0-4B1C-A853-E94CF89188EE}"/>
                  </a:ext>
                </a:extLst>
              </p:cNvPr>
              <p:cNvSpPr txBox="1"/>
              <p:nvPr/>
            </p:nvSpPr>
            <p:spPr>
              <a:xfrm>
                <a:off x="539882" y="2820909"/>
                <a:ext cx="7077258" cy="37644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理由如下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𝐴𝐷𝐵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𝐶𝐸𝐴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𝐵𝐴𝐷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𝐴𝐶𝐸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yt_shape_12231">
                <a:extLst>
                  <a:ext uri="{FF2B5EF4-FFF2-40B4-BE49-F238E27FC236}">
                    <a16:creationId xmlns:a16="http://schemas.microsoft.com/office/drawing/2014/main" id="{00A4D93C-40B0-4B1C-A853-E94CF89188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2820909"/>
                <a:ext cx="7077258" cy="3764428"/>
              </a:xfrm>
              <a:prstGeom prst="rect">
                <a:avLst/>
              </a:prstGeom>
              <a:blipFill>
                <a:blip r:embed="rId4"/>
                <a:stretch>
                  <a:fillRect l="-2670" t="-3079" r="-1723" b="-40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5" name="yt_shape_12235"/>
          <p:cNvSpPr txBox="1"/>
          <p:nvPr/>
        </p:nvSpPr>
        <p:spPr>
          <a:xfrm>
            <a:off x="540119" y="10527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旋转到如图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所示的位置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其余条件不变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的关系如何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只需回答结论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2" name="yt_shape_12236"/>
          <p:cNvSpPr txBox="1"/>
          <p:nvPr/>
        </p:nvSpPr>
        <p:spPr>
          <a:xfrm>
            <a:off x="540000" y="2164535"/>
            <a:ext cx="33679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237" name="yt_image_1223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507" y="2164535"/>
            <a:ext cx="3936492" cy="3088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9" name="yt_shape_1223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旋转到如图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所示的位置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其余条件不变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的关系如何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只需回答结论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4" name="yt_shape_12240"/>
          <p:cNvSpPr txBox="1"/>
          <p:nvPr/>
        </p:nvSpPr>
        <p:spPr>
          <a:xfrm>
            <a:off x="540000" y="2011799"/>
            <a:ext cx="33679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241" name="yt_image_1224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507" y="2011799"/>
            <a:ext cx="3936492" cy="3088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0" name="yt_shape_12170"/>
          <p:cNvSpPr txBox="1"/>
          <p:nvPr/>
        </p:nvSpPr>
        <p:spPr>
          <a:xfrm>
            <a:off x="540000" y="900000"/>
            <a:ext cx="428322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4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4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572bd900-a1ee-407a-b66e-d41e9de75584.png&quot;}"/>
            </a:endParaRPr>
          </a:p>
        </p:txBody>
      </p:sp>
      <p:sp>
        <p:nvSpPr>
          <p:cNvPr id="12171" name="yt_shape_12171"/>
          <p:cNvSpPr txBox="1"/>
          <p:nvPr/>
        </p:nvSpPr>
        <p:spPr>
          <a:xfrm>
            <a:off x="540000" y="1662201"/>
            <a:ext cx="656750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判定两个三角形全等</a:t>
            </a:r>
          </a:p>
        </p:txBody>
      </p:sp>
      <p:sp>
        <p:nvSpPr>
          <p:cNvPr id="12172" name="yt_shape_12172"/>
          <p:cNvSpPr txBox="1"/>
          <p:nvPr/>
        </p:nvSpPr>
        <p:spPr>
          <a:xfrm>
            <a:off x="540119" y="21617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判定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还需要的条件是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176" name="yt_table_12176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4097263"/>
              </p:ext>
            </p:extLst>
          </p:nvPr>
        </p:nvGraphicFramePr>
        <p:xfrm>
          <a:off x="540000" y="3121201"/>
          <a:ext cx="5758181" cy="848742"/>
        </p:xfrm>
        <a:graphic>
          <a:graphicData uri="http://schemas.openxmlformats.org/drawingml/2006/table">
            <a:tbl>
              <a:tblPr/>
              <a:tblGrid>
                <a:gridCol w="2972118">
                  <a:extLst>
                    <a:ext uri="{9D8B030D-6E8A-4147-A177-3AD203B41FA5}">
                      <a16:colId xmlns:a16="http://schemas.microsoft.com/office/drawing/2014/main" val="10593"/>
                    </a:ext>
                  </a:extLst>
                </a:gridCol>
                <a:gridCol w="2786063">
                  <a:extLst>
                    <a:ext uri="{9D8B030D-6E8A-4147-A177-3AD203B41FA5}">
                      <a16:colId xmlns:a16="http://schemas.microsoft.com/office/drawing/2014/main" val="105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DE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以上三个均可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3"/>
                  </a:ext>
                </a:extLst>
              </a:tr>
            </a:tbl>
          </a:graphicData>
        </a:graphic>
      </p:graphicFrame>
      <p:grpSp>
        <p:nvGrpSpPr>
          <p:cNvPr id="12173" name="yt_shape_12173_skip" title="H_132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06812" y="3121201"/>
            <a:ext cx="1943100" cy="1685304"/>
            <a:chOff x="0" y="0"/>
            <a:chExt cx="1943100" cy="1685304"/>
          </a:xfrm>
        </p:grpSpPr>
        <p:pic>
          <p:nvPicPr>
            <p:cNvPr id="2" name="yt_image_1217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43100" cy="1289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75" name="yt_shape_12175"/>
            <p:cNvSpPr txBox="1"/>
            <p:nvPr/>
          </p:nvSpPr>
          <p:spPr>
            <a:xfrm>
              <a:off x="438269" y="13253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5210933719">
            <a:extLst>
              <a:ext uri="{FF2B5EF4-FFF2-40B4-BE49-F238E27FC236}">
                <a16:creationId xmlns:a16="http://schemas.microsoft.com/office/drawing/2014/main" id="{B8CA2935-50BA-F6A1-F36E-5D124C918861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840"/>
            <a:ext cx="4114864" cy="652852"/>
          </a:xfrm>
          <a:prstGeom prst="rect">
            <a:avLst/>
          </a:prstGeom>
        </p:spPr>
      </p:pic>
      <p:pic>
        <p:nvPicPr>
          <p:cNvPr id="6" name="yt_shape_1685210933743">
            <a:extLst>
              <a:ext uri="{FF2B5EF4-FFF2-40B4-BE49-F238E27FC236}">
                <a16:creationId xmlns:a16="http://schemas.microsoft.com/office/drawing/2014/main" id="{FAADB58A-F321-28BD-DF51-C738D5AF78AB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3D1BC19-4E6A-C444-49AC-3F87052DBCDE}"/>
              </a:ext>
            </a:extLst>
          </p:cNvPr>
          <p:cNvSpPr txBox="1"/>
          <p:nvPr/>
        </p:nvSpPr>
        <p:spPr>
          <a:xfrm>
            <a:off x="5579321" y="259044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8" name="yt_shape_12178"/>
          <p:cNvSpPr txBox="1"/>
          <p:nvPr/>
        </p:nvSpPr>
        <p:spPr>
          <a:xfrm>
            <a:off x="540119" y="10155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则添加条件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EDF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可根据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判定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182" name="yt_shape_12182"/>
          <p:cNvSpPr txBox="1"/>
          <p:nvPr/>
        </p:nvSpPr>
        <p:spPr>
          <a:xfrm>
            <a:off x="540000" y="411446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179" name="yt_shape_12179" title="H_152.5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06111" y="2127335"/>
            <a:ext cx="2779776" cy="1936764"/>
            <a:chOff x="0" y="0"/>
            <a:chExt cx="2779776" cy="1936764"/>
          </a:xfrm>
        </p:grpSpPr>
        <p:pic>
          <p:nvPicPr>
            <p:cNvPr id="2" name="yt_image_1217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779776" cy="15407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81" name="yt_shape_12181"/>
            <p:cNvSpPr txBox="1"/>
            <p:nvPr/>
          </p:nvSpPr>
          <p:spPr>
            <a:xfrm>
              <a:off x="856607" y="157676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792F9D2-5E5A-BEB4-0FBD-A316BC04314C}"/>
              </a:ext>
            </a:extLst>
          </p:cNvPr>
          <p:cNvSpPr txBox="1"/>
          <p:nvPr/>
        </p:nvSpPr>
        <p:spPr>
          <a:xfrm>
            <a:off x="9387732" y="968730"/>
            <a:ext cx="1364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9B6CFAF-FF4B-60FB-FC59-61BE2146887A}"/>
              </a:ext>
            </a:extLst>
          </p:cNvPr>
          <p:cNvSpPr txBox="1"/>
          <p:nvPr/>
        </p:nvSpPr>
        <p:spPr>
          <a:xfrm>
            <a:off x="450108" y="1444218"/>
            <a:ext cx="1381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EDF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3" name="yt_shape_1218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184" name="yt_image_1218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2017033"/>
            <a:ext cx="1969389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186">
                <a:extLst>
                  <a:ext uri="{FF2B5EF4-FFF2-40B4-BE49-F238E27FC236}">
                    <a16:creationId xmlns:a16="http://schemas.microsoft.com/office/drawing/2014/main" id="{AC83289D-F0E7-4185-B601-8B76E1ED0486}"/>
                  </a:ext>
                </a:extLst>
              </p:cNvPr>
              <p:cNvSpPr txBox="1"/>
              <p:nvPr/>
            </p:nvSpPr>
            <p:spPr>
              <a:xfrm>
                <a:off x="540119" y="2051721"/>
                <a:ext cx="5171609" cy="33950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𝐴𝐶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𝐷𝐹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𝐴𝐶𝐵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𝐷𝐹𝐸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2186">
                <a:extLst>
                  <a:ext uri="{FF2B5EF4-FFF2-40B4-BE49-F238E27FC236}">
                    <a16:creationId xmlns:a16="http://schemas.microsoft.com/office/drawing/2014/main" id="{AC83289D-F0E7-4185-B601-8B76E1ED04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51721"/>
                <a:ext cx="5171609" cy="3395097"/>
              </a:xfrm>
              <a:prstGeom prst="rect">
                <a:avLst/>
              </a:prstGeom>
              <a:blipFill>
                <a:blip r:embed="rId3"/>
                <a:stretch>
                  <a:fillRect l="-3656" t="-3411" b="-44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8" name="yt_shape_12188"/>
          <p:cNvSpPr txBox="1"/>
          <p:nvPr/>
        </p:nvSpPr>
        <p:spPr>
          <a:xfrm>
            <a:off x="540000" y="900000"/>
            <a:ext cx="656750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判定两个三角形全等</a:t>
            </a:r>
          </a:p>
        </p:txBody>
      </p:sp>
      <p:sp>
        <p:nvSpPr>
          <p:cNvPr id="12189" name="yt_shape_12189"/>
          <p:cNvSpPr txBox="1"/>
          <p:nvPr/>
        </p:nvSpPr>
        <p:spPr>
          <a:xfrm>
            <a:off x="540000" y="1399565"/>
            <a:ext cx="76431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193" name="yt_table_12193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3983149"/>
              </p:ext>
            </p:extLst>
          </p:nvPr>
        </p:nvGraphicFramePr>
        <p:xfrm>
          <a:off x="540000" y="1878868"/>
          <a:ext cx="7009130" cy="848742"/>
        </p:xfrm>
        <a:graphic>
          <a:graphicData uri="http://schemas.openxmlformats.org/drawingml/2006/table">
            <a:tbl>
              <a:tblPr/>
              <a:tblGrid>
                <a:gridCol w="3970655">
                  <a:extLst>
                    <a:ext uri="{9D8B030D-6E8A-4147-A177-3AD203B41FA5}">
                      <a16:colId xmlns:a16="http://schemas.microsoft.com/office/drawing/2014/main" val="10595"/>
                    </a:ext>
                  </a:extLst>
                </a:gridCol>
                <a:gridCol w="3038475">
                  <a:extLst>
                    <a:ext uri="{9D8B030D-6E8A-4147-A177-3AD203B41FA5}">
                      <a16:colId xmlns:a16="http://schemas.microsoft.com/office/drawing/2014/main" val="105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≌△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AFD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AFE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≌△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ADC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AFE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≌△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DFC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≌△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ADE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5"/>
                  </a:ext>
                </a:extLst>
              </a:tr>
            </a:tbl>
          </a:graphicData>
        </a:graphic>
      </p:graphicFrame>
      <p:grpSp>
        <p:nvGrpSpPr>
          <p:cNvPr id="12190" name="yt_shape_12190_skip" title="H_152.1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18239" y="1878868"/>
            <a:ext cx="1931670" cy="1932192"/>
            <a:chOff x="0" y="0"/>
            <a:chExt cx="1931670" cy="1932192"/>
          </a:xfrm>
        </p:grpSpPr>
        <p:pic>
          <p:nvPicPr>
            <p:cNvPr id="2" name="yt_image_1219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31670" cy="15361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92" name="yt_shape_12192"/>
            <p:cNvSpPr txBox="1"/>
            <p:nvPr/>
          </p:nvSpPr>
          <p:spPr>
            <a:xfrm>
              <a:off x="432554" y="157219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5210933802">
            <a:extLst>
              <a:ext uri="{FF2B5EF4-FFF2-40B4-BE49-F238E27FC236}">
                <a16:creationId xmlns:a16="http://schemas.microsoft.com/office/drawing/2014/main" id="{D4D04EC0-69D7-7722-87A0-AAB852D30F3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81AD9D8-9744-D5B0-EA73-58AFD7B2409E}"/>
              </a:ext>
            </a:extLst>
          </p:cNvPr>
          <p:cNvSpPr txBox="1"/>
          <p:nvPr/>
        </p:nvSpPr>
        <p:spPr>
          <a:xfrm>
            <a:off x="7188926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5" name="yt_shape_1219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A'C'B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68 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199" name="yt_shape_12199"/>
          <p:cNvSpPr txBox="1"/>
          <p:nvPr/>
        </p:nvSpPr>
        <p:spPr>
          <a:xfrm>
            <a:off x="540000" y="366981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196" name="yt_shape_12196" title="H_126.5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69573" y="2011799"/>
            <a:ext cx="2252853" cy="1607580"/>
            <a:chOff x="0" y="0"/>
            <a:chExt cx="2252853" cy="1607580"/>
          </a:xfrm>
        </p:grpSpPr>
        <p:pic>
          <p:nvPicPr>
            <p:cNvPr id="2" name="yt_image_12196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52853" cy="1211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98" name="yt_shape_12198"/>
            <p:cNvSpPr txBox="1"/>
            <p:nvPr/>
          </p:nvSpPr>
          <p:spPr>
            <a:xfrm>
              <a:off x="593145" y="124758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200" name="yt_shape_12200"/>
          <p:cNvSpPr txBox="1"/>
          <p:nvPr/>
        </p:nvSpPr>
        <p:spPr>
          <a:xfrm>
            <a:off x="540119" y="40432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38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2201" name="yt_image_1220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3591" y="5155051"/>
            <a:ext cx="1964817" cy="103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115B10D-F063-9159-3EFA-E0B6402D38FC}"/>
              </a:ext>
            </a:extLst>
          </p:cNvPr>
          <p:cNvSpPr txBox="1"/>
          <p:nvPr/>
        </p:nvSpPr>
        <p:spPr>
          <a:xfrm>
            <a:off x="1364508" y="1328682"/>
            <a:ext cx="1170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68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C371DE8-3557-0F0D-94E5-02C8F73A66FD}"/>
              </a:ext>
            </a:extLst>
          </p:cNvPr>
          <p:cNvSpPr txBox="1"/>
          <p:nvPr/>
        </p:nvSpPr>
        <p:spPr>
          <a:xfrm>
            <a:off x="7323982" y="447193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3" name="yt_shape_1220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内的一点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204" name="yt_image_1220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4432" y="1556792"/>
            <a:ext cx="1451610" cy="157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206">
                <a:extLst>
                  <a:ext uri="{FF2B5EF4-FFF2-40B4-BE49-F238E27FC236}">
                    <a16:creationId xmlns:a16="http://schemas.microsoft.com/office/drawing/2014/main" id="{B4A65597-ABE0-479D-988A-AE29D0B7F7FF}"/>
                  </a:ext>
                </a:extLst>
              </p:cNvPr>
              <p:cNvSpPr txBox="1"/>
              <p:nvPr/>
            </p:nvSpPr>
            <p:spPr>
              <a:xfrm>
                <a:off x="540119" y="2060848"/>
                <a:ext cx="5186035" cy="41337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𝐴𝐷𝐵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𝐵𝐸𝐶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𝐸𝐵𝐶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𝐵𝐶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2206">
                <a:extLst>
                  <a:ext uri="{FF2B5EF4-FFF2-40B4-BE49-F238E27FC236}">
                    <a16:creationId xmlns:a16="http://schemas.microsoft.com/office/drawing/2014/main" id="{B4A65597-ABE0-479D-988A-AE29D0B7F7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60848"/>
                <a:ext cx="5186035" cy="4133760"/>
              </a:xfrm>
              <a:prstGeom prst="rect">
                <a:avLst/>
              </a:prstGeom>
              <a:blipFill>
                <a:blip r:embed="rId3"/>
                <a:stretch>
                  <a:fillRect l="-3647" t="-2655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8" name="yt_shape_12208"/>
          <p:cNvSpPr txBox="1"/>
          <p:nvPr/>
        </p:nvSpPr>
        <p:spPr>
          <a:xfrm>
            <a:off x="540000" y="900000"/>
            <a:ext cx="4103688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2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2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5214d042-b734-4dcc-ba72-96a79997293c.png&quot;}"/>
            </a:endParaRPr>
          </a:p>
        </p:txBody>
      </p:sp>
      <p:sp>
        <p:nvSpPr>
          <p:cNvPr id="12209" name="yt_shape_12209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则这两个三角形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210" name="yt_table_12210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0152606"/>
              </p:ext>
            </p:extLst>
          </p:nvPr>
        </p:nvGraphicFramePr>
        <p:xfrm>
          <a:off x="540000" y="2764959"/>
          <a:ext cx="7157086" cy="848742"/>
        </p:xfrm>
        <a:graphic>
          <a:graphicData uri="http://schemas.openxmlformats.org/drawingml/2006/table">
            <a:tbl>
              <a:tblPr/>
              <a:tblGrid>
                <a:gridCol w="4675823">
                  <a:extLst>
                    <a:ext uri="{9D8B030D-6E8A-4147-A177-3AD203B41FA5}">
                      <a16:colId xmlns:a16="http://schemas.microsoft.com/office/drawing/2014/main" val="10597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5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一定全等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一定不全等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不一定全等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7"/>
                  </a:ext>
                </a:extLst>
              </a:tr>
            </a:tbl>
          </a:graphicData>
        </a:graphic>
      </p:graphicFrame>
      <p:sp>
        <p:nvSpPr>
          <p:cNvPr id="12212" name="yt_shape_12212"/>
          <p:cNvSpPr txBox="1"/>
          <p:nvPr/>
        </p:nvSpPr>
        <p:spPr>
          <a:xfrm>
            <a:off x="540119" y="366430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FAN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216" name="yt_table_12216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9567396"/>
              </p:ext>
            </p:extLst>
          </p:nvPr>
        </p:nvGraphicFramePr>
        <p:xfrm>
          <a:off x="540000" y="4623736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59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0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01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6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8"/>
                  </a:ext>
                </a:extLst>
              </a:tr>
            </a:tbl>
          </a:graphicData>
        </a:graphic>
      </p:graphicFrame>
      <p:grpSp>
        <p:nvGrpSpPr>
          <p:cNvPr id="12213" name="yt_shape_12213_skip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93641" y="4623736"/>
            <a:ext cx="1656207" cy="1689876"/>
            <a:chOff x="0" y="0"/>
            <a:chExt cx="1656207" cy="1689876"/>
          </a:xfrm>
        </p:grpSpPr>
        <p:pic>
          <p:nvPicPr>
            <p:cNvPr id="2" name="yt_image_1221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56207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15" name="yt_shape_12215"/>
            <p:cNvSpPr txBox="1"/>
            <p:nvPr/>
          </p:nvSpPr>
          <p:spPr>
            <a:xfrm>
              <a:off x="294822" y="13298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5210933858">
            <a:extLst>
              <a:ext uri="{FF2B5EF4-FFF2-40B4-BE49-F238E27FC236}">
                <a16:creationId xmlns:a16="http://schemas.microsoft.com/office/drawing/2014/main" id="{CB91FEEC-CEDA-C79D-21E3-3556097E71D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7173"/>
            <a:ext cx="3937064" cy="641233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C3277AF-DAE3-C3EB-9171-98B982FB48E0}"/>
              </a:ext>
            </a:extLst>
          </p:cNvPr>
          <p:cNvSpPr txBox="1"/>
          <p:nvPr/>
        </p:nvSpPr>
        <p:spPr>
          <a:xfrm>
            <a:off x="4580783" y="20818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E045EB7-F871-86F3-409F-FC42D3E52A1F}"/>
              </a:ext>
            </a:extLst>
          </p:cNvPr>
          <p:cNvSpPr txBox="1"/>
          <p:nvPr/>
        </p:nvSpPr>
        <p:spPr>
          <a:xfrm>
            <a:off x="9043626" y="409298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8" name="yt_shape_12218"/>
          <p:cNvSpPr txBox="1"/>
          <p:nvPr/>
        </p:nvSpPr>
        <p:spPr>
          <a:xfrm>
            <a:off x="540119" y="85069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222" name="yt_shape_12222"/>
          <p:cNvSpPr txBox="1"/>
          <p:nvPr/>
        </p:nvSpPr>
        <p:spPr>
          <a:xfrm>
            <a:off x="540000" y="341252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19" name="yt_shape_12219" title="H_110.2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68408" y="1320140"/>
            <a:ext cx="1634490" cy="1246553"/>
            <a:chOff x="0" y="-71968"/>
            <a:chExt cx="1634490" cy="1246553"/>
          </a:xfrm>
        </p:grpSpPr>
        <p:pic>
          <p:nvPicPr>
            <p:cNvPr id="2" name="yt_image_12219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-71968"/>
              <a:ext cx="1634490" cy="1003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21" name="yt_shape_12221"/>
            <p:cNvSpPr txBox="1"/>
            <p:nvPr/>
          </p:nvSpPr>
          <p:spPr>
            <a:xfrm>
              <a:off x="207781" y="81458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223" name="yt_shape_12223"/>
          <p:cNvSpPr txBox="1"/>
          <p:nvPr/>
        </p:nvSpPr>
        <p:spPr>
          <a:xfrm>
            <a:off x="540120" y="2638701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的平分线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的平分线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224" name="yt_image_1222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47058" y="3543140"/>
            <a:ext cx="2004822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B68B5E9-CFB3-532A-6009-99BDF3A42E6D}"/>
              </a:ext>
            </a:extLst>
          </p:cNvPr>
          <p:cNvSpPr txBox="1"/>
          <p:nvPr/>
        </p:nvSpPr>
        <p:spPr>
          <a:xfrm>
            <a:off x="2263033" y="127937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2226">
                <a:extLst>
                  <a:ext uri="{FF2B5EF4-FFF2-40B4-BE49-F238E27FC236}">
                    <a16:creationId xmlns:a16="http://schemas.microsoft.com/office/drawing/2014/main" id="{06062ED1-CA92-4BD5-B28E-3B93976B7C49}"/>
                  </a:ext>
                </a:extLst>
              </p:cNvPr>
              <p:cNvSpPr txBox="1"/>
              <p:nvPr/>
            </p:nvSpPr>
            <p:spPr>
              <a:xfrm>
                <a:off x="540000" y="3419366"/>
                <a:ext cx="5267468" cy="31779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𝐴𝐵𝐸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𝐶𝐷𝐹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" name="yt_shape_12226">
                <a:extLst>
                  <a:ext uri="{FF2B5EF4-FFF2-40B4-BE49-F238E27FC236}">
                    <a16:creationId xmlns:a16="http://schemas.microsoft.com/office/drawing/2014/main" id="{06062ED1-CA92-4BD5-B28E-3B93976B7C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19366"/>
                <a:ext cx="5267468" cy="3177986"/>
              </a:xfrm>
              <a:prstGeom prst="rect">
                <a:avLst/>
              </a:prstGeom>
              <a:blipFill>
                <a:blip r:embed="rId4"/>
                <a:stretch>
                  <a:fillRect l="-3588" t="-3647" r="-2662" b="-49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0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1250</Words>
  <Application>Microsoft Office PowerPoint</Application>
  <PresentationFormat>宽屏</PresentationFormat>
  <Paragraphs>91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60</cp:revision>
  <dcterms:created xsi:type="dcterms:W3CDTF">2023-05-05T05:33:00Z</dcterms:created>
  <dcterms:modified xsi:type="dcterms:W3CDTF">2023-05-29T07:59:35Z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