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73" r:id="rId3"/>
    <p:sldId id="371" r:id="rId4"/>
    <p:sldId id="369" r:id="rId5"/>
    <p:sldId id="368" r:id="rId6"/>
    <p:sldId id="367" r:id="rId7"/>
    <p:sldId id="366" r:id="rId8"/>
    <p:sldId id="365" r:id="rId9"/>
    <p:sldId id="364" r:id="rId1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103" d="100"/>
          <a:sy n="103" d="100"/>
        </p:scale>
        <p:origin x="72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5" y="3114140"/>
            <a:ext cx="11809310" cy="629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9A2DAF-B4D0-8DEB-F9E1-AEEC8BF268E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079" y="701328"/>
            <a:ext cx="11520000" cy="319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25A5485-CFFB-B3FF-2CCE-93706838D2F7}"/>
              </a:ext>
            </a:extLst>
          </p:cNvPr>
          <p:cNvSpPr/>
          <p:nvPr/>
        </p:nvSpPr>
        <p:spPr bwMode="auto">
          <a:xfrm>
            <a:off x="1328551" y="3200104"/>
            <a:ext cx="4974676" cy="5889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9A6AF11C-D72B-8146-B9CA-924374BC7CA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8551" y="3908943"/>
            <a:ext cx="11520000" cy="2277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42D5D52-49E6-01AB-D87E-A47AD0BDC223}"/>
              </a:ext>
            </a:extLst>
          </p:cNvPr>
          <p:cNvSpPr/>
          <p:nvPr/>
        </p:nvSpPr>
        <p:spPr bwMode="auto">
          <a:xfrm>
            <a:off x="1290467" y="5290386"/>
            <a:ext cx="6134163" cy="499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4054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D6FB26-AFDB-33C7-6D7A-70FC0895AB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508" y="683976"/>
            <a:ext cx="11520000" cy="349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D21A2EB-54BC-7803-F2B5-B7BA0859C282}"/>
              </a:ext>
            </a:extLst>
          </p:cNvPr>
          <p:cNvSpPr/>
          <p:nvPr/>
        </p:nvSpPr>
        <p:spPr bwMode="auto">
          <a:xfrm>
            <a:off x="911424" y="2780928"/>
            <a:ext cx="5702116" cy="108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2B215346-9F12-CAE7-A9A8-2E79E79296A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3861048"/>
            <a:ext cx="11520000" cy="2493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934E769-7A4A-5097-D15B-52D535ECB378}"/>
              </a:ext>
            </a:extLst>
          </p:cNvPr>
          <p:cNvSpPr/>
          <p:nvPr/>
        </p:nvSpPr>
        <p:spPr bwMode="auto">
          <a:xfrm>
            <a:off x="873340" y="5246048"/>
            <a:ext cx="5630107" cy="4871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814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01AFFA-D276-AE80-23F0-DD824D9267E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720000"/>
            <a:ext cx="11520000" cy="541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B95375-F7BB-0BD2-8BA3-C6946D98F5BB}"/>
              </a:ext>
            </a:extLst>
          </p:cNvPr>
          <p:cNvSpPr/>
          <p:nvPr/>
        </p:nvSpPr>
        <p:spPr bwMode="auto">
          <a:xfrm>
            <a:off x="1573712" y="3140968"/>
            <a:ext cx="6441904" cy="5879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BFD5C88-C29F-F9C4-099B-367EFEE042AB}"/>
              </a:ext>
            </a:extLst>
          </p:cNvPr>
          <p:cNvSpPr/>
          <p:nvPr/>
        </p:nvSpPr>
        <p:spPr bwMode="auto">
          <a:xfrm>
            <a:off x="3506407" y="4300260"/>
            <a:ext cx="2437289" cy="5046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AFDFF9A-5DA4-19B0-C025-B68CCE071CCB}"/>
              </a:ext>
            </a:extLst>
          </p:cNvPr>
          <p:cNvSpPr/>
          <p:nvPr/>
        </p:nvSpPr>
        <p:spPr bwMode="auto">
          <a:xfrm>
            <a:off x="3506407" y="5376242"/>
            <a:ext cx="3645113" cy="438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1735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B134AB-6734-5C71-A5DF-8156BD04FC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996" y="940572"/>
            <a:ext cx="11520000" cy="3947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E643BD1-057C-A23A-D238-40402C4EA572}"/>
              </a:ext>
            </a:extLst>
          </p:cNvPr>
          <p:cNvSpPr/>
          <p:nvPr/>
        </p:nvSpPr>
        <p:spPr bwMode="auto">
          <a:xfrm>
            <a:off x="1013996" y="2029411"/>
            <a:ext cx="8112304" cy="6559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CC88DAD-A8B9-03EF-CFFA-9C8F1DF643D2}"/>
              </a:ext>
            </a:extLst>
          </p:cNvPr>
          <p:cNvSpPr/>
          <p:nvPr/>
        </p:nvSpPr>
        <p:spPr bwMode="auto">
          <a:xfrm>
            <a:off x="2927648" y="3209713"/>
            <a:ext cx="5550580" cy="4385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D98BE03-3269-6620-FE3E-1BB0E963260C}"/>
              </a:ext>
            </a:extLst>
          </p:cNvPr>
          <p:cNvSpPr/>
          <p:nvPr/>
        </p:nvSpPr>
        <p:spPr bwMode="auto">
          <a:xfrm>
            <a:off x="2870524" y="4258476"/>
            <a:ext cx="3375455" cy="4352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9019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8E4BB3-8728-175D-6A0C-89390D67ED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515" y="881917"/>
            <a:ext cx="11520000" cy="1928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493151-724F-4DA3-E00D-42CFBE5A5906}"/>
              </a:ext>
            </a:extLst>
          </p:cNvPr>
          <p:cNvSpPr/>
          <p:nvPr/>
        </p:nvSpPr>
        <p:spPr bwMode="auto">
          <a:xfrm>
            <a:off x="983432" y="2132856"/>
            <a:ext cx="9230507" cy="6779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4588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5689F4-27DF-9664-C5FB-B13EBEAF38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996" y="827992"/>
            <a:ext cx="11520000" cy="50455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0D6B99D-725F-F250-6017-322D9C9A4CDF}"/>
              </a:ext>
            </a:extLst>
          </p:cNvPr>
          <p:cNvSpPr/>
          <p:nvPr/>
        </p:nvSpPr>
        <p:spPr bwMode="auto">
          <a:xfrm>
            <a:off x="1013996" y="2106078"/>
            <a:ext cx="7997354" cy="5150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32294A4-486C-CBFE-84F4-E047520E2BF7}"/>
              </a:ext>
            </a:extLst>
          </p:cNvPr>
          <p:cNvSpPr/>
          <p:nvPr/>
        </p:nvSpPr>
        <p:spPr bwMode="auto">
          <a:xfrm>
            <a:off x="2927648" y="3145716"/>
            <a:ext cx="3132297" cy="4959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6663F2F-8235-AC7E-9F09-986351EBE5CE}"/>
              </a:ext>
            </a:extLst>
          </p:cNvPr>
          <p:cNvSpPr/>
          <p:nvPr/>
        </p:nvSpPr>
        <p:spPr bwMode="auto">
          <a:xfrm>
            <a:off x="2927648" y="4077072"/>
            <a:ext cx="483050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1698053-0AD7-27B1-6B10-D7CCAD6E8C9E}"/>
              </a:ext>
            </a:extLst>
          </p:cNvPr>
          <p:cNvSpPr/>
          <p:nvPr/>
        </p:nvSpPr>
        <p:spPr bwMode="auto">
          <a:xfrm>
            <a:off x="2927648" y="5205916"/>
            <a:ext cx="4686484" cy="4387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2732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441C4B-8122-03FA-1181-02D96FC7B7A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764704"/>
            <a:ext cx="11520000" cy="50902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20B8067-9E66-2701-CE26-667BA05733C8}"/>
              </a:ext>
            </a:extLst>
          </p:cNvPr>
          <p:cNvSpPr/>
          <p:nvPr/>
        </p:nvSpPr>
        <p:spPr bwMode="auto">
          <a:xfrm>
            <a:off x="1573712" y="3119174"/>
            <a:ext cx="4785720" cy="534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FDF71E2-5BEE-433C-7D22-9CE754FACF94}"/>
              </a:ext>
            </a:extLst>
          </p:cNvPr>
          <p:cNvSpPr/>
          <p:nvPr/>
        </p:nvSpPr>
        <p:spPr bwMode="auto">
          <a:xfrm>
            <a:off x="3477844" y="4085793"/>
            <a:ext cx="583391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9D1800D-B61D-75D2-5A6B-6AFC3D720234}"/>
              </a:ext>
            </a:extLst>
          </p:cNvPr>
          <p:cNvSpPr/>
          <p:nvPr/>
        </p:nvSpPr>
        <p:spPr bwMode="auto">
          <a:xfrm>
            <a:off x="3335096" y="5225806"/>
            <a:ext cx="2046881" cy="400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4463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388B56-FFBB-9090-4B6B-D04B74A015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908720"/>
            <a:ext cx="11520000" cy="3929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3890CB5-34C8-39A7-48A6-4FFE6B5D8738}"/>
              </a:ext>
            </a:extLst>
          </p:cNvPr>
          <p:cNvSpPr/>
          <p:nvPr/>
        </p:nvSpPr>
        <p:spPr bwMode="auto">
          <a:xfrm>
            <a:off x="1017357" y="2148548"/>
            <a:ext cx="8006371" cy="5690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19C60F9-46F5-70A1-3950-E03892BA1D7A}"/>
              </a:ext>
            </a:extLst>
          </p:cNvPr>
          <p:cNvSpPr/>
          <p:nvPr/>
        </p:nvSpPr>
        <p:spPr bwMode="auto">
          <a:xfrm>
            <a:off x="2969092" y="3149688"/>
            <a:ext cx="7854836" cy="4675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F6D89B7-2098-BB92-CE92-C0F6E0DCCB8D}"/>
              </a:ext>
            </a:extLst>
          </p:cNvPr>
          <p:cNvSpPr/>
          <p:nvPr/>
        </p:nvSpPr>
        <p:spPr bwMode="auto">
          <a:xfrm>
            <a:off x="2969092" y="4246719"/>
            <a:ext cx="1904132" cy="4100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0238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3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36</cp:revision>
  <dcterms:created xsi:type="dcterms:W3CDTF">2015-09-16T06:52:26Z</dcterms:created>
  <dcterms:modified xsi:type="dcterms:W3CDTF">2023-05-27T07:19:20Z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