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2" r:id="rId5"/>
    <p:sldId id="378" r:id="rId6"/>
    <p:sldId id="380" r:id="rId7"/>
    <p:sldId id="382" r:id="rId8"/>
    <p:sldId id="387" r:id="rId9"/>
    <p:sldId id="397" r:id="rId10"/>
    <p:sldId id="391" r:id="rId11"/>
    <p:sldId id="392" r:id="rId12"/>
    <p:sldId id="393" r:id="rId13"/>
    <p:sldId id="39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2" name="yt_shape_1047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c16e2a8-8e40-4a15-b45e-c3e4a79e2072.png&quot;}"/>
            </a:endParaRPr>
          </a:p>
        </p:txBody>
      </p:sp>
      <p:sp>
        <p:nvSpPr>
          <p:cNvPr id="10473" name="yt_shape_10473"/>
          <p:cNvSpPr txBox="1"/>
          <p:nvPr/>
        </p:nvSpPr>
        <p:spPr>
          <a:xfrm>
            <a:off x="540119" y="1665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同底数幂的乘法法则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同底数幂相乘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用式子表示为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474" name="yt_shape_10474"/>
          <p:cNvSpPr txBox="1"/>
          <p:nvPr/>
        </p:nvSpPr>
        <p:spPr>
          <a:xfrm>
            <a:off x="540000" y="2624787"/>
            <a:ext cx="8340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法则推广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40020">
            <a:extLst>
              <a:ext uri="{FF2B5EF4-FFF2-40B4-BE49-F238E27FC236}">
                <a16:creationId xmlns:a16="http://schemas.microsoft.com/office/drawing/2014/main" id="{D9658FDD-3B54-567F-EDBB-0371020C530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5E4803-54E8-74B0-FFC6-A54539FF8BA8}"/>
              </a:ext>
            </a:extLst>
          </p:cNvPr>
          <p:cNvSpPr txBox="1"/>
          <p:nvPr/>
        </p:nvSpPr>
        <p:spPr>
          <a:xfrm>
            <a:off x="6850907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7FDD73-9661-34CB-D835-215DA8DD7A57}"/>
              </a:ext>
            </a:extLst>
          </p:cNvPr>
          <p:cNvSpPr txBox="1"/>
          <p:nvPr/>
        </p:nvSpPr>
        <p:spPr>
          <a:xfrm>
            <a:off x="8984507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27148C-6239-0900-5A1D-81416B65F4AE}"/>
              </a:ext>
            </a:extLst>
          </p:cNvPr>
          <p:cNvSpPr txBox="1"/>
          <p:nvPr/>
        </p:nvSpPr>
        <p:spPr>
          <a:xfrm>
            <a:off x="2831358" y="2081842"/>
            <a:ext cx="1088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54E725-61B4-D831-9D5D-64D1711AF28A}"/>
              </a:ext>
            </a:extLst>
          </p:cNvPr>
          <p:cNvSpPr txBox="1"/>
          <p:nvPr/>
        </p:nvSpPr>
        <p:spPr>
          <a:xfrm>
            <a:off x="4304439" y="2538042"/>
            <a:ext cx="1392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9" name="yt_shape_10539"/>
          <p:cNvSpPr txBox="1"/>
          <p:nvPr/>
        </p:nvSpPr>
        <p:spPr>
          <a:xfrm>
            <a:off x="540000" y="900000"/>
            <a:ext cx="2975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0" name="yt_shape_10540"/>
          <p:cNvSpPr txBox="1"/>
          <p:nvPr/>
        </p:nvSpPr>
        <p:spPr>
          <a:xfrm>
            <a:off x="540000" y="1379303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41" name="yt_shape_10541"/>
          <p:cNvSpPr txBox="1"/>
          <p:nvPr/>
        </p:nvSpPr>
        <p:spPr>
          <a:xfrm>
            <a:off x="540000" y="1858606"/>
            <a:ext cx="374461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2" name="yt_shape_10542"/>
          <p:cNvSpPr txBox="1"/>
          <p:nvPr/>
        </p:nvSpPr>
        <p:spPr>
          <a:xfrm>
            <a:off x="540000" y="2818041"/>
            <a:ext cx="48891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3" name="yt_shape_10543"/>
          <p:cNvSpPr txBox="1"/>
          <p:nvPr/>
        </p:nvSpPr>
        <p:spPr>
          <a:xfrm>
            <a:off x="540000" y="3297344"/>
            <a:ext cx="491320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1" grpId="0" build="allAtOnce"/>
      <p:bldP spid="1054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4" name="yt_shape_10544"/>
          <p:cNvSpPr txBox="1"/>
          <p:nvPr/>
        </p:nvSpPr>
        <p:spPr>
          <a:xfrm>
            <a:off x="540000" y="900000"/>
            <a:ext cx="4764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5" name="yt_shape_10545"/>
          <p:cNvSpPr txBox="1"/>
          <p:nvPr/>
        </p:nvSpPr>
        <p:spPr>
          <a:xfrm>
            <a:off x="540000" y="1379303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求满足条件的正整数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46" name="yt_shape_10546"/>
              <p:cNvSpPr txBox="1"/>
              <p:nvPr/>
            </p:nvSpPr>
            <p:spPr>
              <a:xfrm>
                <a:off x="540000" y="1858606"/>
                <a:ext cx="4828245" cy="25113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0546" name="yt_shape_10546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4828245" cy="2511329"/>
              </a:xfrm>
              <a:prstGeom prst="rect">
                <a:avLst/>
              </a:prstGeom>
              <a:blipFill>
                <a:blip r:embed="rId2"/>
                <a:stretch>
                  <a:fillRect l="-3914" t="-2184" r="-2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48" name="yt_shape_10548"/>
          <p:cNvSpPr txBox="1"/>
          <p:nvPr/>
        </p:nvSpPr>
        <p:spPr>
          <a:xfrm>
            <a:off x="540000" y="4420723"/>
            <a:ext cx="5107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49" name="yt_shape_10549"/>
          <p:cNvSpPr txBox="1"/>
          <p:nvPr/>
        </p:nvSpPr>
        <p:spPr>
          <a:xfrm>
            <a:off x="540000" y="4900026"/>
            <a:ext cx="38023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6" grpId="0" build="allAtOnce"/>
      <p:bldP spid="1054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0" name="yt_shape_1055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ef51dd0-5846-4060-b9b6-fda4962769d2.png&quot;}"/>
            </a:endParaRPr>
          </a:p>
        </p:txBody>
      </p:sp>
      <p:sp>
        <p:nvSpPr>
          <p:cNvPr id="10551" name="yt_shape_10551"/>
          <p:cNvSpPr txBox="1"/>
          <p:nvPr/>
        </p:nvSpPr>
        <p:spPr>
          <a:xfrm>
            <a:off x="540119" y="165316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我们约定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3★4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52" name="yt_shape_10552"/>
          <p:cNvSpPr txBox="1"/>
          <p:nvPr/>
        </p:nvSpPr>
        <p:spPr>
          <a:xfrm>
            <a:off x="540000" y="2132463"/>
            <a:ext cx="3898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2★5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3★17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53" name="yt_shape_10553"/>
          <p:cNvSpPr txBox="1"/>
          <p:nvPr/>
        </p:nvSpPr>
        <p:spPr>
          <a:xfrm>
            <a:off x="540000" y="2611766"/>
            <a:ext cx="76431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2★5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3★17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54" name="yt_shape_10554"/>
          <p:cNvSpPr txBox="1"/>
          <p:nvPr/>
        </p:nvSpPr>
        <p:spPr>
          <a:xfrm>
            <a:off x="540000" y="3091069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的运算结果是否相等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55" name="yt_shape_10555"/>
          <p:cNvSpPr txBox="1"/>
          <p:nvPr/>
        </p:nvSpPr>
        <p:spPr>
          <a:xfrm>
            <a:off x="540000" y="3570372"/>
            <a:ext cx="697626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的运算结果相等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40238">
            <a:extLst>
              <a:ext uri="{FF2B5EF4-FFF2-40B4-BE49-F238E27FC236}">
                <a16:creationId xmlns:a16="http://schemas.microsoft.com/office/drawing/2014/main" id="{441A27CF-5458-5C1C-3682-F8FDFD21E60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3" grpId="0" build="allAtOnce"/>
      <p:bldP spid="1055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7" name="yt_shape_10557"/>
          <p:cNvSpPr txBox="1"/>
          <p:nvPr/>
        </p:nvSpPr>
        <p:spPr>
          <a:xfrm>
            <a:off x="1487488" y="1719891"/>
            <a:ext cx="9444432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应用同底数幂的乘法法则运算时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幂的底数必须相同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运算必须是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乘法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底数虽不相同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但却是相反数的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奇偶次幂的性质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可以先把底数化为相同的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再按同底数幂的乘法法则进行运算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40257">
            <a:extLst>
              <a:ext uri="{FF2B5EF4-FFF2-40B4-BE49-F238E27FC236}">
                <a16:creationId xmlns:a16="http://schemas.microsoft.com/office/drawing/2014/main" id="{81F15082-B8CB-0576-8EB3-6FD2FA0A09B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13816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" name="yt_shape_10475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b6a170c-04b4-4045-8dba-2193d6db9620.png&quot;}"/>
            </a:endParaRPr>
          </a:p>
        </p:txBody>
      </p:sp>
      <p:sp>
        <p:nvSpPr>
          <p:cNvPr id="10476" name="yt_shape_10476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同底数幂的乘法法则</a:t>
            </a:r>
          </a:p>
        </p:txBody>
      </p:sp>
      <p:sp>
        <p:nvSpPr>
          <p:cNvPr id="10477" name="yt_shape_10477"/>
          <p:cNvSpPr txBox="1"/>
          <p:nvPr/>
        </p:nvSpPr>
        <p:spPr>
          <a:xfrm>
            <a:off x="540000" y="2161766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78" name="yt_table_1047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260108"/>
              </p:ext>
            </p:extLst>
          </p:nvPr>
        </p:nvGraphicFramePr>
        <p:xfrm>
          <a:off x="540000" y="2793433"/>
          <a:ext cx="78860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p:sp>
        <p:nvSpPr>
          <p:cNvPr id="10480" name="yt_shape_10480"/>
          <p:cNvSpPr txBox="1"/>
          <p:nvPr/>
        </p:nvSpPr>
        <p:spPr>
          <a:xfrm>
            <a:off x="540000" y="3268498"/>
            <a:ext cx="5249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81" name="yt_table_1048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384967"/>
              </p:ext>
            </p:extLst>
          </p:nvPr>
        </p:nvGraphicFramePr>
        <p:xfrm>
          <a:off x="540000" y="3900165"/>
          <a:ext cx="81908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0483" name="yt_shape_10483"/>
          <p:cNvSpPr txBox="1"/>
          <p:nvPr/>
        </p:nvSpPr>
        <p:spPr>
          <a:xfrm>
            <a:off x="540000" y="4375230"/>
            <a:ext cx="49019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84" name="yt_table_1048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669957"/>
              </p:ext>
            </p:extLst>
          </p:nvPr>
        </p:nvGraphicFramePr>
        <p:xfrm>
          <a:off x="540000" y="5006897"/>
          <a:ext cx="79622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</a:tbl>
          </a:graphicData>
        </a:graphic>
      </p:graphicFrame>
      <p:pic>
        <p:nvPicPr>
          <p:cNvPr id="3" name="yt_shape_1685210640047">
            <a:extLst>
              <a:ext uri="{FF2B5EF4-FFF2-40B4-BE49-F238E27FC236}">
                <a16:creationId xmlns:a16="http://schemas.microsoft.com/office/drawing/2014/main" id="{642B8DAF-8A46-F1EC-7006-8929547ECA3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640063">
            <a:extLst>
              <a:ext uri="{FF2B5EF4-FFF2-40B4-BE49-F238E27FC236}">
                <a16:creationId xmlns:a16="http://schemas.microsoft.com/office/drawing/2014/main" id="{49F607C4-0368-7384-C7F3-F6329A1E36A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709489-3E80-988E-C80B-1C2A60A42A9E}"/>
              </a:ext>
            </a:extLst>
          </p:cNvPr>
          <p:cNvSpPr txBox="1"/>
          <p:nvPr/>
        </p:nvSpPr>
        <p:spPr>
          <a:xfrm>
            <a:off x="48187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B20264-9AE2-E639-4413-422B77CD06AC}"/>
              </a:ext>
            </a:extLst>
          </p:cNvPr>
          <p:cNvSpPr txBox="1"/>
          <p:nvPr/>
        </p:nvSpPr>
        <p:spPr>
          <a:xfrm>
            <a:off x="4818789" y="32216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B6BDEC-CA9A-5743-B7AA-C5261FCD917D}"/>
              </a:ext>
            </a:extLst>
          </p:cNvPr>
          <p:cNvSpPr txBox="1"/>
          <p:nvPr/>
        </p:nvSpPr>
        <p:spPr>
          <a:xfrm>
            <a:off x="4491764" y="43284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" name="yt_shape_10486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487" name="yt_shape_10487"/>
          <p:cNvSpPr txBox="1"/>
          <p:nvPr/>
        </p:nvSpPr>
        <p:spPr>
          <a:xfrm>
            <a:off x="540000" y="1531667"/>
            <a:ext cx="2170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88" name="yt_shape_10488"/>
              <p:cNvSpPr txBox="1"/>
              <p:nvPr/>
            </p:nvSpPr>
            <p:spPr>
              <a:xfrm>
                <a:off x="6721227" y="1531667"/>
                <a:ext cx="2533386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488" name="yt_shape_104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1227" y="1531667"/>
                <a:ext cx="2533386" cy="766492"/>
              </a:xfrm>
              <a:prstGeom prst="rect">
                <a:avLst/>
              </a:prstGeom>
              <a:blipFill>
                <a:blip r:embed="rId2"/>
                <a:stretch>
                  <a:fillRect l="-7470" r="-6265" b="-1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91" name="yt_shape_10491"/>
          <p:cNvSpPr txBox="1"/>
          <p:nvPr/>
        </p:nvSpPr>
        <p:spPr>
          <a:xfrm>
            <a:off x="540000" y="2724497"/>
            <a:ext cx="22393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92" name="yt_shape_10492"/>
              <p:cNvSpPr txBox="1"/>
              <p:nvPr/>
            </p:nvSpPr>
            <p:spPr>
              <a:xfrm>
                <a:off x="6721227" y="2446749"/>
                <a:ext cx="2834430" cy="7729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92" name="yt_shape_10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1227" y="2446749"/>
                <a:ext cx="2834430" cy="772904"/>
              </a:xfrm>
              <a:prstGeom prst="rect">
                <a:avLst/>
              </a:prstGeom>
              <a:blipFill>
                <a:blip r:embed="rId3"/>
                <a:stretch>
                  <a:fillRect l="-6667" r="-5376" b="-8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94" name="yt_shape_10494"/>
          <p:cNvSpPr txBox="1"/>
          <p:nvPr/>
        </p:nvSpPr>
        <p:spPr>
          <a:xfrm>
            <a:off x="540000" y="3700119"/>
            <a:ext cx="37446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95" name="yt_shape_10495"/>
          <p:cNvSpPr txBox="1"/>
          <p:nvPr/>
        </p:nvSpPr>
        <p:spPr>
          <a:xfrm>
            <a:off x="6721227" y="3700119"/>
            <a:ext cx="28725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97" name="yt_shape_10497"/>
          <p:cNvSpPr txBox="1"/>
          <p:nvPr/>
        </p:nvSpPr>
        <p:spPr>
          <a:xfrm>
            <a:off x="540000" y="4296629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98" name="yt_shape_10498"/>
          <p:cNvSpPr txBox="1"/>
          <p:nvPr/>
        </p:nvSpPr>
        <p:spPr>
          <a:xfrm>
            <a:off x="6721227" y="4296629"/>
            <a:ext cx="2975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1" grpId="0" build="p"/>
      <p:bldP spid="10492" grpId="0" build="p"/>
      <p:bldP spid="10497" grpId="0" build="p"/>
      <p:bldP spid="104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" name="yt_shape_10499"/>
          <p:cNvSpPr txBox="1"/>
          <p:nvPr/>
        </p:nvSpPr>
        <p:spPr>
          <a:xfrm>
            <a:off x="540000" y="937845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同底数幂乘法法则的逆用</a:t>
            </a:r>
          </a:p>
        </p:txBody>
      </p:sp>
      <p:sp>
        <p:nvSpPr>
          <p:cNvPr id="10500" name="yt_shape_10500"/>
          <p:cNvSpPr txBox="1"/>
          <p:nvPr/>
        </p:nvSpPr>
        <p:spPr>
          <a:xfrm>
            <a:off x="540000" y="1437410"/>
            <a:ext cx="5711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下列算式中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结果等于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01" name="yt_table_1050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553602"/>
              </p:ext>
            </p:extLst>
          </p:nvPr>
        </p:nvGraphicFramePr>
        <p:xfrm>
          <a:off x="540000" y="2069077"/>
          <a:ext cx="4980306" cy="848742"/>
        </p:xfrm>
        <a:graphic>
          <a:graphicData uri="http://schemas.openxmlformats.org/drawingml/2006/table">
            <a:tbl>
              <a:tblPr/>
              <a:tblGrid>
                <a:gridCol w="267684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30346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sp>
        <p:nvSpPr>
          <p:cNvPr id="10503" name="yt_shape_10503"/>
          <p:cNvSpPr txBox="1"/>
          <p:nvPr/>
        </p:nvSpPr>
        <p:spPr>
          <a:xfrm>
            <a:off x="540000" y="2968419"/>
            <a:ext cx="3316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04" name="yt_table_1050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359032"/>
              </p:ext>
            </p:extLst>
          </p:nvPr>
        </p:nvGraphicFramePr>
        <p:xfrm>
          <a:off x="540000" y="3600086"/>
          <a:ext cx="4386581" cy="848742"/>
        </p:xfrm>
        <a:graphic>
          <a:graphicData uri="http://schemas.openxmlformats.org/drawingml/2006/table">
            <a:tbl>
              <a:tblPr/>
              <a:tblGrid>
                <a:gridCol w="267684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506" name="yt_shape_10506"/>
              <p:cNvSpPr txBox="1"/>
              <p:nvPr/>
            </p:nvSpPr>
            <p:spPr>
              <a:xfrm>
                <a:off x="540000" y="4499428"/>
                <a:ext cx="552875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506" name="yt_shape_105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9428"/>
                <a:ext cx="5528758" cy="639855"/>
              </a:xfrm>
              <a:prstGeom prst="rect">
                <a:avLst/>
              </a:prstGeom>
              <a:blipFill>
                <a:blip r:embed="rId2"/>
                <a:stretch>
                  <a:fillRect l="-3418" r="-99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08" name="yt_shape_10508"/>
          <p:cNvSpPr txBox="1"/>
          <p:nvPr/>
        </p:nvSpPr>
        <p:spPr>
          <a:xfrm>
            <a:off x="540000" y="5190071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40105">
            <a:extLst>
              <a:ext uri="{FF2B5EF4-FFF2-40B4-BE49-F238E27FC236}">
                <a16:creationId xmlns:a16="http://schemas.microsoft.com/office/drawing/2014/main" id="{4844DB40-E637-0D39-64C9-A4C5D5607F3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78474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D84A40-F912-4E0E-1CD9-5283D23C14FC}"/>
              </a:ext>
            </a:extLst>
          </p:cNvPr>
          <p:cNvSpPr txBox="1"/>
          <p:nvPr/>
        </p:nvSpPr>
        <p:spPr>
          <a:xfrm>
            <a:off x="5275989" y="1390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C78DE4-E0D5-31BC-6C10-582468856AA7}"/>
              </a:ext>
            </a:extLst>
          </p:cNvPr>
          <p:cNvSpPr txBox="1"/>
          <p:nvPr/>
        </p:nvSpPr>
        <p:spPr>
          <a:xfrm>
            <a:off x="2921727" y="29216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E394FF-28B5-C70F-30D3-2EE69B4C9331}"/>
              </a:ext>
            </a:extLst>
          </p:cNvPr>
          <p:cNvSpPr txBox="1"/>
          <p:nvPr/>
        </p:nvSpPr>
        <p:spPr>
          <a:xfrm>
            <a:off x="5239477" y="4452622"/>
            <a:ext cx="637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50467C-38EF-D1C5-9188-D6DA17F9F2EF}"/>
              </a:ext>
            </a:extLst>
          </p:cNvPr>
          <p:cNvSpPr txBox="1"/>
          <p:nvPr/>
        </p:nvSpPr>
        <p:spPr>
          <a:xfrm>
            <a:off x="4869589" y="51432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0" name="yt_shape_10510"/>
          <p:cNvSpPr txBox="1"/>
          <p:nvPr/>
        </p:nvSpPr>
        <p:spPr>
          <a:xfrm>
            <a:off x="540000" y="1346082"/>
            <a:ext cx="2604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11" name="yt_shape_10511"/>
          <p:cNvSpPr txBox="1"/>
          <p:nvPr/>
        </p:nvSpPr>
        <p:spPr>
          <a:xfrm>
            <a:off x="540000" y="1825385"/>
            <a:ext cx="239969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12" name="yt_shape_10512"/>
          <p:cNvSpPr txBox="1"/>
          <p:nvPr/>
        </p:nvSpPr>
        <p:spPr>
          <a:xfrm>
            <a:off x="540000" y="3745083"/>
            <a:ext cx="28100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13" name="yt_shape_10513"/>
          <p:cNvSpPr txBox="1"/>
          <p:nvPr/>
        </p:nvSpPr>
        <p:spPr>
          <a:xfrm>
            <a:off x="540000" y="4224386"/>
            <a:ext cx="270747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509">
            <a:extLst>
              <a:ext uri="{FF2B5EF4-FFF2-40B4-BE49-F238E27FC236}">
                <a16:creationId xmlns:a16="http://schemas.microsoft.com/office/drawing/2014/main" id="{7B67912C-1E86-473A-94E3-68E691CBDB24}"/>
              </a:ext>
            </a:extLst>
          </p:cNvPr>
          <p:cNvSpPr txBox="1"/>
          <p:nvPr/>
        </p:nvSpPr>
        <p:spPr>
          <a:xfrm>
            <a:off x="540000" y="856905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5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1" grpId="0" build="allAtOnce"/>
      <p:bldP spid="105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4" name="yt_shape_10514"/>
          <p:cNvSpPr txBox="1"/>
          <p:nvPr/>
        </p:nvSpPr>
        <p:spPr>
          <a:xfrm>
            <a:off x="540000" y="900000"/>
            <a:ext cx="85664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底数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的符号理解不透导致运算出错</a:t>
            </a:r>
          </a:p>
        </p:txBody>
      </p:sp>
      <p:sp>
        <p:nvSpPr>
          <p:cNvPr id="10515" name="yt_shape_10515"/>
          <p:cNvSpPr txBox="1"/>
          <p:nvPr/>
        </p:nvSpPr>
        <p:spPr>
          <a:xfrm>
            <a:off x="540000" y="1399565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16" name="yt_table_1051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254720"/>
              </p:ext>
            </p:extLst>
          </p:nvPr>
        </p:nvGraphicFramePr>
        <p:xfrm>
          <a:off x="540000" y="2031232"/>
          <a:ext cx="4419600" cy="1697484"/>
        </p:xfrm>
        <a:graphic>
          <a:graphicData uri="http://schemas.openxmlformats.org/drawingml/2006/table">
            <a:tbl>
              <a:tblPr/>
              <a:tblGrid>
                <a:gridCol w="441960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）·（－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pic>
        <p:nvPicPr>
          <p:cNvPr id="3" name="yt_shape_1685210640143">
            <a:extLst>
              <a:ext uri="{FF2B5EF4-FFF2-40B4-BE49-F238E27FC236}">
                <a16:creationId xmlns:a16="http://schemas.microsoft.com/office/drawing/2014/main" id="{0FFF9212-276C-355E-65A3-A54A6B5C146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917AE0-95B5-79E7-59AD-A87DDA3ECFBC}"/>
              </a:ext>
            </a:extLst>
          </p:cNvPr>
          <p:cNvSpPr txBox="1"/>
          <p:nvPr/>
        </p:nvSpPr>
        <p:spPr>
          <a:xfrm>
            <a:off x="3955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8" name="yt_shape_10518"/>
          <p:cNvSpPr txBox="1"/>
          <p:nvPr/>
        </p:nvSpPr>
        <p:spPr>
          <a:xfrm>
            <a:off x="540000" y="916233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dc3fd30-ade5-4a49-be1e-95900c5ae880.png&quot;}"/>
            </a:endParaRPr>
          </a:p>
        </p:txBody>
      </p:sp>
      <p:sp>
        <p:nvSpPr>
          <p:cNvPr id="10519" name="yt_shape_10519"/>
          <p:cNvSpPr txBox="1"/>
          <p:nvPr/>
        </p:nvSpPr>
        <p:spPr>
          <a:xfrm>
            <a:off x="540000" y="1669393"/>
            <a:ext cx="68286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不一定相等的一组是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20" name="yt_table_1052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883277"/>
              </p:ext>
            </p:extLst>
          </p:nvPr>
        </p:nvGraphicFramePr>
        <p:xfrm>
          <a:off x="540000" y="2301060"/>
          <a:ext cx="7614286" cy="848742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sp>
        <p:nvSpPr>
          <p:cNvPr id="10522" name="yt_shape_10522"/>
          <p:cNvSpPr txBox="1"/>
          <p:nvPr/>
        </p:nvSpPr>
        <p:spPr>
          <a:xfrm>
            <a:off x="540000" y="3200402"/>
            <a:ext cx="67374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23" name="yt_table_1052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313549"/>
              </p:ext>
            </p:extLst>
          </p:nvPr>
        </p:nvGraphicFramePr>
        <p:xfrm>
          <a:off x="540000" y="3832069"/>
          <a:ext cx="6471286" cy="848742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p:sp>
        <p:nvSpPr>
          <p:cNvPr id="10525" name="yt_shape_10525"/>
          <p:cNvSpPr txBox="1"/>
          <p:nvPr/>
        </p:nvSpPr>
        <p:spPr>
          <a:xfrm>
            <a:off x="540000" y="4731411"/>
            <a:ext cx="98412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括号里面的代数式应当是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26" name="yt_table_1052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70337"/>
              </p:ext>
            </p:extLst>
          </p:nvPr>
        </p:nvGraphicFramePr>
        <p:xfrm>
          <a:off x="540000" y="5363078"/>
          <a:ext cx="75050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sp>
        <p:nvSpPr>
          <p:cNvPr id="10528" name="yt_shape_10528"/>
          <p:cNvSpPr txBox="1"/>
          <p:nvPr/>
        </p:nvSpPr>
        <p:spPr>
          <a:xfrm>
            <a:off x="540000" y="5838143"/>
            <a:ext cx="5741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40190">
            <a:extLst>
              <a:ext uri="{FF2B5EF4-FFF2-40B4-BE49-F238E27FC236}">
                <a16:creationId xmlns:a16="http://schemas.microsoft.com/office/drawing/2014/main" id="{029071BB-942D-00EA-1729-BA5653C6E1A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3406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F9F84B-2BA6-8BF6-E138-60D4F366A8D7}"/>
              </a:ext>
            </a:extLst>
          </p:cNvPr>
          <p:cNvSpPr txBox="1"/>
          <p:nvPr/>
        </p:nvSpPr>
        <p:spPr>
          <a:xfrm>
            <a:off x="6382286" y="16225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D92437-D06C-3231-9BBA-6F37E13D9500}"/>
              </a:ext>
            </a:extLst>
          </p:cNvPr>
          <p:cNvSpPr txBox="1"/>
          <p:nvPr/>
        </p:nvSpPr>
        <p:spPr>
          <a:xfrm>
            <a:off x="6291989" y="31535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1D0236-659D-689E-B243-80976C9B8E67}"/>
              </a:ext>
            </a:extLst>
          </p:cNvPr>
          <p:cNvSpPr txBox="1"/>
          <p:nvPr/>
        </p:nvSpPr>
        <p:spPr>
          <a:xfrm>
            <a:off x="9383233" y="46846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E599CE-67A5-AD69-837C-A5F83871FD2B}"/>
              </a:ext>
            </a:extLst>
          </p:cNvPr>
          <p:cNvSpPr txBox="1"/>
          <p:nvPr/>
        </p:nvSpPr>
        <p:spPr>
          <a:xfrm>
            <a:off x="5450614" y="579133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9" name="yt_shape_10529"/>
          <p:cNvSpPr txBox="1"/>
          <p:nvPr/>
        </p:nvSpPr>
        <p:spPr>
          <a:xfrm>
            <a:off x="540000" y="947509"/>
            <a:ext cx="5967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530" name="yt_shape_10530"/>
          <p:cNvSpPr txBox="1"/>
          <p:nvPr/>
        </p:nvSpPr>
        <p:spPr>
          <a:xfrm>
            <a:off x="540000" y="1426812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31" name="yt_shape_10531"/>
              <p:cNvSpPr txBox="1"/>
              <p:nvPr/>
            </p:nvSpPr>
            <p:spPr>
              <a:xfrm>
                <a:off x="540000" y="1906115"/>
                <a:ext cx="3689151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531" name="yt_shape_105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6115"/>
                <a:ext cx="3689151" cy="766492"/>
              </a:xfrm>
              <a:prstGeom prst="rect">
                <a:avLst/>
              </a:prstGeom>
              <a:blipFill>
                <a:blip r:embed="rId2"/>
                <a:stretch>
                  <a:fillRect l="-5124" r="-4132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33" name="yt_shape_10533"/>
              <p:cNvSpPr txBox="1"/>
              <p:nvPr/>
            </p:nvSpPr>
            <p:spPr>
              <a:xfrm>
                <a:off x="540000" y="2723395"/>
                <a:ext cx="3740448" cy="30818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3+2+1</m:t>
                        </m:r>
                      </m:sup>
                    </m:sSup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sup>
                    </m:sSup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33" name="yt_shape_105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23395"/>
                <a:ext cx="3740448" cy="3081869"/>
              </a:xfrm>
              <a:prstGeom prst="rect">
                <a:avLst/>
              </a:prstGeom>
              <a:blipFill>
                <a:blip r:embed="rId3"/>
                <a:stretch>
                  <a:fillRect l="-5057" r="-489" b="-1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0BA356-2832-8D18-CE3A-8EBFEA960F02}"/>
              </a:ext>
            </a:extLst>
          </p:cNvPr>
          <p:cNvSpPr txBox="1"/>
          <p:nvPr/>
        </p:nvSpPr>
        <p:spPr>
          <a:xfrm>
            <a:off x="5674452" y="90070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3" grpId="0" build="allAtOnce"/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5" name="yt_shape_10535"/>
          <p:cNvSpPr txBox="1"/>
          <p:nvPr/>
        </p:nvSpPr>
        <p:spPr>
          <a:xfrm>
            <a:off x="540000" y="900000"/>
            <a:ext cx="68223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536" name="yt_shape_10536"/>
          <p:cNvSpPr txBox="1"/>
          <p:nvPr/>
        </p:nvSpPr>
        <p:spPr>
          <a:xfrm>
            <a:off x="540000" y="1379303"/>
            <a:ext cx="636071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37" name="yt_shape_10537"/>
          <p:cNvSpPr txBox="1"/>
          <p:nvPr/>
        </p:nvSpPr>
        <p:spPr>
          <a:xfrm>
            <a:off x="540000" y="2818869"/>
            <a:ext cx="56441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38" name="yt_shape_10538"/>
          <p:cNvSpPr txBox="1"/>
          <p:nvPr/>
        </p:nvSpPr>
        <p:spPr>
          <a:xfrm>
            <a:off x="540000" y="3298172"/>
            <a:ext cx="656750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6" grpId="0" build="allAtOnce"/>
      <p:bldP spid="1053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1286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2023-05-05T05:33:00Z</dcterms:created>
  <dcterms:modified xsi:type="dcterms:W3CDTF">2023-05-28T14:17:47Z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