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2" r:id="rId5"/>
    <p:sldId id="373" r:id="rId6"/>
    <p:sldId id="375" r:id="rId7"/>
    <p:sldId id="376" r:id="rId8"/>
    <p:sldId id="378" r:id="rId9"/>
    <p:sldId id="380" r:id="rId10"/>
    <p:sldId id="382" r:id="rId11"/>
    <p:sldId id="383" r:id="rId12"/>
    <p:sldId id="384" r:id="rId13"/>
    <p:sldId id="385" r:id="rId14"/>
    <p:sldId id="390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5e627e6-af13-445c-97e4-e4c1a3b5d25f.png&quot;}"/>
            </a:endParaRPr>
          </a:p>
        </p:txBody>
      </p:sp>
      <p:sp>
        <p:nvSpPr>
          <p:cNvPr id="13289" name="yt_shape_13289"/>
          <p:cNvSpPr txBox="1"/>
          <p:nvPr/>
        </p:nvSpPr>
        <p:spPr>
          <a:xfrm>
            <a:off x="540000" y="1681839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角是轴对称图形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角平分线所在的直线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是角的对称轴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90" name="yt_shape_13290"/>
          <p:cNvSpPr txBox="1"/>
          <p:nvPr/>
        </p:nvSpPr>
        <p:spPr>
          <a:xfrm>
            <a:off x="540000" y="2161142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角平分线上的点到角两边的距离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91" name="yt_shape_13291"/>
          <p:cNvSpPr txBox="1"/>
          <p:nvPr/>
        </p:nvSpPr>
        <p:spPr>
          <a:xfrm>
            <a:off x="540000" y="2640445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角的内部到角两边距离相等的点在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角的平分线上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06595">
            <a:extLst>
              <a:ext uri="{FF2B5EF4-FFF2-40B4-BE49-F238E27FC236}">
                <a16:creationId xmlns:a16="http://schemas.microsoft.com/office/drawing/2014/main" id="{3B25E990-E34C-855A-4BD9-E3A6B2C8445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710F5D-C2EB-9AA6-0F14-1D4309791984}"/>
              </a:ext>
            </a:extLst>
          </p:cNvPr>
          <p:cNvSpPr txBox="1"/>
          <p:nvPr/>
        </p:nvSpPr>
        <p:spPr>
          <a:xfrm>
            <a:off x="3497989" y="160635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角平分线所在的直线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1EAC5B-626E-2FD7-658A-1B0EF9AF4879}"/>
              </a:ext>
            </a:extLst>
          </p:cNvPr>
          <p:cNvSpPr txBox="1"/>
          <p:nvPr/>
        </p:nvSpPr>
        <p:spPr>
          <a:xfrm>
            <a:off x="5326789" y="20856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13A0A3-69AA-D942-7B58-734BF22329A3}"/>
              </a:ext>
            </a:extLst>
          </p:cNvPr>
          <p:cNvSpPr txBox="1"/>
          <p:nvPr/>
        </p:nvSpPr>
        <p:spPr>
          <a:xfrm>
            <a:off x="5631589" y="256496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角的平分线上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5" name="yt_shape_13345"/>
          <p:cNvSpPr txBox="1"/>
          <p:nvPr/>
        </p:nvSpPr>
        <p:spPr>
          <a:xfrm>
            <a:off x="540000" y="900000"/>
            <a:ext cx="10688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46" name="yt_image_133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6248" y="1628800"/>
            <a:ext cx="3072384" cy="206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348">
            <a:extLst>
              <a:ext uri="{FF2B5EF4-FFF2-40B4-BE49-F238E27FC236}">
                <a16:creationId xmlns:a16="http://schemas.microsoft.com/office/drawing/2014/main" id="{D9A3720E-FA24-48DD-8909-F0330F171D62}"/>
              </a:ext>
            </a:extLst>
          </p:cNvPr>
          <p:cNvSpPr txBox="1"/>
          <p:nvPr/>
        </p:nvSpPr>
        <p:spPr>
          <a:xfrm>
            <a:off x="535488" y="1551877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349">
                <a:extLst>
                  <a:ext uri="{FF2B5EF4-FFF2-40B4-BE49-F238E27FC236}">
                    <a16:creationId xmlns:a16="http://schemas.microsoft.com/office/drawing/2014/main" id="{7E02F9C2-65FD-486D-BF99-456E2B70F10F}"/>
                  </a:ext>
                </a:extLst>
              </p:cNvPr>
              <p:cNvSpPr txBox="1"/>
              <p:nvPr/>
            </p:nvSpPr>
            <p:spPr>
              <a:xfrm>
                <a:off x="535488" y="2031180"/>
                <a:ext cx="4445448" cy="1179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5" name="yt_shape_13349">
                <a:extLst>
                  <a:ext uri="{FF2B5EF4-FFF2-40B4-BE49-F238E27FC236}">
                    <a16:creationId xmlns:a16="http://schemas.microsoft.com/office/drawing/2014/main" id="{7E02F9C2-65FD-486D-BF99-456E2B70F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88" y="2031180"/>
                <a:ext cx="4445448" cy="1179105"/>
              </a:xfrm>
              <a:prstGeom prst="rect">
                <a:avLst/>
              </a:prstGeom>
              <a:blipFill>
                <a:blip r:embed="rId3"/>
                <a:stretch>
                  <a:fillRect l="-4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351">
            <a:extLst>
              <a:ext uri="{FF2B5EF4-FFF2-40B4-BE49-F238E27FC236}">
                <a16:creationId xmlns:a16="http://schemas.microsoft.com/office/drawing/2014/main" id="{FFBA8D34-2940-47EC-A0A0-EF4F23261592}"/>
              </a:ext>
            </a:extLst>
          </p:cNvPr>
          <p:cNvSpPr txBox="1"/>
          <p:nvPr/>
        </p:nvSpPr>
        <p:spPr>
          <a:xfrm>
            <a:off x="535488" y="3261073"/>
            <a:ext cx="43441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7" name="yt_shape_13352">
            <a:extLst>
              <a:ext uri="{FF2B5EF4-FFF2-40B4-BE49-F238E27FC236}">
                <a16:creationId xmlns:a16="http://schemas.microsoft.com/office/drawing/2014/main" id="{24A0E511-ADCF-4C6D-875A-639D0B2B595A}"/>
              </a:ext>
            </a:extLst>
          </p:cNvPr>
          <p:cNvSpPr txBox="1"/>
          <p:nvPr/>
        </p:nvSpPr>
        <p:spPr>
          <a:xfrm>
            <a:off x="535488" y="3740376"/>
            <a:ext cx="5206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353">
            <a:extLst>
              <a:ext uri="{FF2B5EF4-FFF2-40B4-BE49-F238E27FC236}">
                <a16:creationId xmlns:a16="http://schemas.microsoft.com/office/drawing/2014/main" id="{479CCF53-8E81-4757-8E8A-1672627546B4}"/>
              </a:ext>
            </a:extLst>
          </p:cNvPr>
          <p:cNvSpPr txBox="1"/>
          <p:nvPr/>
        </p:nvSpPr>
        <p:spPr>
          <a:xfrm>
            <a:off x="535488" y="4219679"/>
            <a:ext cx="310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354">
            <a:extLst>
              <a:ext uri="{FF2B5EF4-FFF2-40B4-BE49-F238E27FC236}">
                <a16:creationId xmlns:a16="http://schemas.microsoft.com/office/drawing/2014/main" id="{6C01D9A8-DFE2-4919-890E-2E4F257F4983}"/>
              </a:ext>
            </a:extLst>
          </p:cNvPr>
          <p:cNvSpPr txBox="1"/>
          <p:nvPr/>
        </p:nvSpPr>
        <p:spPr>
          <a:xfrm>
            <a:off x="535488" y="4698982"/>
            <a:ext cx="1590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" name="yt_image_13355">
            <a:extLst>
              <a:ext uri="{FF2B5EF4-FFF2-40B4-BE49-F238E27FC236}">
                <a16:creationId xmlns:a16="http://schemas.microsoft.com/office/drawing/2014/main" id="{82121F27-D307-49EB-AF71-421B6E6DE55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1738" y="4248975"/>
            <a:ext cx="2484822" cy="187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7" name="yt_shape_133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58" name="yt_image_133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420888"/>
            <a:ext cx="2036826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360">
                <a:extLst>
                  <a:ext uri="{FF2B5EF4-FFF2-40B4-BE49-F238E27FC236}">
                    <a16:creationId xmlns:a16="http://schemas.microsoft.com/office/drawing/2014/main" id="{86EE58A9-1A70-4AB7-ACBD-C6B9F9DDFE6D}"/>
                  </a:ext>
                </a:extLst>
              </p:cNvPr>
              <p:cNvSpPr txBox="1"/>
              <p:nvPr/>
            </p:nvSpPr>
            <p:spPr>
              <a:xfrm>
                <a:off x="540119" y="2060848"/>
                <a:ext cx="9794348" cy="3409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360">
                <a:extLst>
                  <a:ext uri="{FF2B5EF4-FFF2-40B4-BE49-F238E27FC236}">
                    <a16:creationId xmlns:a16="http://schemas.microsoft.com/office/drawing/2014/main" id="{86EE58A9-1A70-4AB7-ACBD-C6B9F9DDF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0848"/>
                <a:ext cx="9794348" cy="3409138"/>
              </a:xfrm>
              <a:prstGeom prst="rect">
                <a:avLst/>
              </a:prstGeom>
              <a:blipFill>
                <a:blip r:embed="rId3"/>
                <a:stretch>
                  <a:fillRect l="-1930" t="-3220" r="-996" b="-4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60e4acd2-7bb2-43be-93cd-6d31ad59309c.png&quot;}"/>
            </a:endParaRPr>
          </a:p>
        </p:txBody>
      </p:sp>
      <p:sp>
        <p:nvSpPr>
          <p:cNvPr id="13363" name="yt_shape_13363"/>
          <p:cNvSpPr txBox="1"/>
          <p:nvPr/>
        </p:nvSpPr>
        <p:spPr>
          <a:xfrm>
            <a:off x="4249341" y="141001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与角平分线有关的面积问题</a:t>
            </a:r>
          </a:p>
        </p:txBody>
      </p:sp>
      <p:sp>
        <p:nvSpPr>
          <p:cNvPr id="13364" name="yt_shape_13364"/>
          <p:cNvSpPr txBox="1"/>
          <p:nvPr/>
        </p:nvSpPr>
        <p:spPr>
          <a:xfrm>
            <a:off x="540000" y="1889319"/>
            <a:ext cx="108234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65" name="yt_image_133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7776" y="2520986"/>
            <a:ext cx="3576447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7" name="yt_shape_13367"/>
          <p:cNvSpPr txBox="1"/>
          <p:nvPr/>
        </p:nvSpPr>
        <p:spPr>
          <a:xfrm>
            <a:off x="540119" y="42116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上的任何位置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106781">
            <a:extLst>
              <a:ext uri="{FF2B5EF4-FFF2-40B4-BE49-F238E27FC236}">
                <a16:creationId xmlns:a16="http://schemas.microsoft.com/office/drawing/2014/main" id="{BF041BF7-78CF-F269-34FE-B60CA060B47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8" name="yt_shape_13368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【针对训练】</a:t>
            </a:r>
          </a:p>
        </p:txBody>
      </p:sp>
      <p:sp>
        <p:nvSpPr>
          <p:cNvPr id="13369" name="yt_shape_1336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的三条角平分线相交于点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其三条角平分线将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分成三个三角形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70" name="yt_shape_13370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74" name="yt_shape_13374"/>
          <p:cNvSpPr txBox="1"/>
          <p:nvPr/>
        </p:nvSpPr>
        <p:spPr>
          <a:xfrm>
            <a:off x="540000" y="50933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1" name="yt_shape_13371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1874" y="3298173"/>
            <a:ext cx="2008251" cy="1744740"/>
            <a:chOff x="0" y="0"/>
            <a:chExt cx="2008251" cy="1744740"/>
          </a:xfrm>
        </p:grpSpPr>
        <p:pic>
          <p:nvPicPr>
            <p:cNvPr id="2" name="yt_image_133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825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3" name="yt_shape_13373"/>
            <p:cNvSpPr txBox="1"/>
            <p:nvPr/>
          </p:nvSpPr>
          <p:spPr>
            <a:xfrm>
              <a:off x="470844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45791B-6971-89C4-8F48-BEC38543BA02}"/>
              </a:ext>
            </a:extLst>
          </p:cNvPr>
          <p:cNvSpPr txBox="1"/>
          <p:nvPr/>
        </p:nvSpPr>
        <p:spPr>
          <a:xfrm>
            <a:off x="8781307" y="180798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B0606B-1096-B8E9-B0D3-EDC8026B6C22}"/>
              </a:ext>
            </a:extLst>
          </p:cNvPr>
          <p:cNvSpPr txBox="1"/>
          <p:nvPr/>
        </p:nvSpPr>
        <p:spPr>
          <a:xfrm>
            <a:off x="3193308" y="27674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79" name="yt_shape_13379"/>
          <p:cNvSpPr txBox="1"/>
          <p:nvPr/>
        </p:nvSpPr>
        <p:spPr>
          <a:xfrm>
            <a:off x="540000" y="37852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6" name="yt_shape_13376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7901" y="2011799"/>
            <a:ext cx="1576197" cy="1723023"/>
            <a:chOff x="0" y="0"/>
            <a:chExt cx="1576197" cy="1723023"/>
          </a:xfrm>
        </p:grpSpPr>
        <p:pic>
          <p:nvPicPr>
            <p:cNvPr id="2" name="yt_image_1337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6197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8" name="yt_shape_13378"/>
            <p:cNvSpPr txBox="1"/>
            <p:nvPr/>
          </p:nvSpPr>
          <p:spPr>
            <a:xfrm>
              <a:off x="254817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380" name="yt_image_133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8801" y="4311034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01DA99F-5787-976C-215B-0F56D63BFEE1}"/>
              </a:ext>
            </a:extLst>
          </p:cNvPr>
          <p:cNvSpPr txBox="1"/>
          <p:nvPr/>
        </p:nvSpPr>
        <p:spPr>
          <a:xfrm>
            <a:off x="2888508" y="1328682"/>
            <a:ext cx="111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2" name="yt_shape_13292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58663e6-f8d1-4625-b502-0071d7e78b6c.png&quot;}"/>
            </a:endParaRPr>
          </a:p>
        </p:txBody>
      </p:sp>
      <p:sp>
        <p:nvSpPr>
          <p:cNvPr id="13293" name="yt_shape_13293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角平分线的性质</a:t>
            </a:r>
          </a:p>
        </p:txBody>
      </p:sp>
      <p:sp>
        <p:nvSpPr>
          <p:cNvPr id="13294" name="yt_shape_1329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98" name="yt_table_1329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700922"/>
              </p:ext>
            </p:extLst>
          </p:nvPr>
        </p:nvGraphicFramePr>
        <p:xfrm>
          <a:off x="540000" y="3121201"/>
          <a:ext cx="7113906" cy="848742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CPD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DOP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CPO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DPO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</a:tbl>
          </a:graphicData>
        </a:graphic>
      </p:graphicFrame>
      <p:grpSp>
        <p:nvGrpSpPr>
          <p:cNvPr id="13295" name="yt_shape_13295_skip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0766" y="3121201"/>
            <a:ext cx="1479042" cy="1646442"/>
            <a:chOff x="0" y="0"/>
            <a:chExt cx="1479042" cy="1646442"/>
          </a:xfrm>
        </p:grpSpPr>
        <p:pic>
          <p:nvPicPr>
            <p:cNvPr id="2" name="yt_image_132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9042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7" name="yt_shape_13297"/>
            <p:cNvSpPr txBox="1"/>
            <p:nvPr/>
          </p:nvSpPr>
          <p:spPr>
            <a:xfrm>
              <a:off x="206240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106621">
            <a:extLst>
              <a:ext uri="{FF2B5EF4-FFF2-40B4-BE49-F238E27FC236}">
                <a16:creationId xmlns:a16="http://schemas.microsoft.com/office/drawing/2014/main" id="{A917992C-0A43-FCB2-F34C-787F5795DB4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1106638">
            <a:extLst>
              <a:ext uri="{FF2B5EF4-FFF2-40B4-BE49-F238E27FC236}">
                <a16:creationId xmlns:a16="http://schemas.microsoft.com/office/drawing/2014/main" id="{8CF38ACE-5440-AF6C-0A78-BB59712E526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10A3F3-76CC-68FB-72E3-F5C1AEAF25BA}"/>
              </a:ext>
            </a:extLst>
          </p:cNvPr>
          <p:cNvSpPr txBox="1"/>
          <p:nvPr/>
        </p:nvSpPr>
        <p:spPr>
          <a:xfrm>
            <a:off x="28885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04" name="yt_table_1330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662864"/>
              </p:ext>
            </p:extLst>
          </p:nvPr>
        </p:nvGraphicFramePr>
        <p:xfrm>
          <a:off x="540000" y="1859435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</a:tbl>
          </a:graphicData>
        </a:graphic>
      </p:graphicFrame>
      <p:grpSp>
        <p:nvGrpSpPr>
          <p:cNvPr id="13301" name="yt_shape_1330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7092" y="1859435"/>
            <a:ext cx="1892808" cy="1934413"/>
            <a:chOff x="0" y="0"/>
            <a:chExt cx="1892808" cy="1934413"/>
          </a:xfrm>
        </p:grpSpPr>
        <p:pic>
          <p:nvPicPr>
            <p:cNvPr id="2" name="yt_image_1330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2808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3" name="yt_shape_13303"/>
            <p:cNvSpPr txBox="1"/>
            <p:nvPr/>
          </p:nvSpPr>
          <p:spPr>
            <a:xfrm>
              <a:off x="413123" y="150589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B09F8D-5341-7D7E-F829-CD8EEA9ACE93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06">
            <a:extLst>
              <a:ext uri="{FF2B5EF4-FFF2-40B4-BE49-F238E27FC236}">
                <a16:creationId xmlns:a16="http://schemas.microsoft.com/office/drawing/2014/main" id="{FC613820-7488-4BA5-8A58-F5D4719B747C}"/>
              </a:ext>
            </a:extLst>
          </p:cNvPr>
          <p:cNvSpPr txBox="1"/>
          <p:nvPr/>
        </p:nvSpPr>
        <p:spPr>
          <a:xfrm>
            <a:off x="540000" y="39345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3307">
            <a:extLst>
              <a:ext uri="{FF2B5EF4-FFF2-40B4-BE49-F238E27FC236}">
                <a16:creationId xmlns:a16="http://schemas.microsoft.com/office/drawing/2014/main" id="{FFBACE61-A9B2-453A-BA17-374D5B36E4F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597" y="5046308"/>
            <a:ext cx="2250567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AB496AF-453F-40B9-93E7-97864D249028}"/>
              </a:ext>
            </a:extLst>
          </p:cNvPr>
          <p:cNvSpPr txBox="1"/>
          <p:nvPr/>
        </p:nvSpPr>
        <p:spPr>
          <a:xfrm>
            <a:off x="1059589" y="43631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9" name="yt_shape_133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10" name="yt_image_133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7913" y="2011799"/>
            <a:ext cx="1376172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12" name="yt_shape_13312"/>
              <p:cNvSpPr txBox="1"/>
              <p:nvPr/>
            </p:nvSpPr>
            <p:spPr>
              <a:xfrm>
                <a:off x="540000" y="3257901"/>
                <a:ext cx="6331092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𝐶𝐷𝑂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𝐶𝑂𝐷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2" name="yt_shape_13312" descr="{&quot;rangeId&quot;: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7901"/>
                <a:ext cx="6331092" cy="2656433"/>
              </a:xfrm>
              <a:prstGeom prst="rect">
                <a:avLst/>
              </a:prstGeom>
              <a:blipFill>
                <a:blip r:embed="rId3"/>
                <a:stretch>
                  <a:fillRect l="-2987" t="-4128" b="-6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角平分线的判定</a:t>
            </a:r>
          </a:p>
        </p:txBody>
      </p:sp>
      <p:sp>
        <p:nvSpPr>
          <p:cNvPr id="13315" name="yt_shape_1331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17" name="yt_table_1331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026821"/>
              </p:ext>
            </p:extLst>
          </p:nvPr>
        </p:nvGraphicFramePr>
        <p:xfrm>
          <a:off x="540000" y="2359000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＜∠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</a:tbl>
          </a:graphicData>
        </a:graphic>
      </p:graphicFrame>
      <p:pic>
        <p:nvPicPr>
          <p:cNvPr id="13316" name="yt_image_13316_skip" title="H_1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7635" y="2359000"/>
            <a:ext cx="159219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06676">
            <a:extLst>
              <a:ext uri="{FF2B5EF4-FFF2-40B4-BE49-F238E27FC236}">
                <a16:creationId xmlns:a16="http://schemas.microsoft.com/office/drawing/2014/main" id="{3E50D4C6-E3AC-DA33-3677-953640418F5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C0276C-61B3-EAC9-6703-6E25277FFFF3}"/>
              </a:ext>
            </a:extLst>
          </p:cNvPr>
          <p:cNvSpPr txBox="1"/>
          <p:nvPr/>
        </p:nvSpPr>
        <p:spPr>
          <a:xfrm>
            <a:off x="4479183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yt_shape_133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20" name="yt_image_1332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0773" y="2011799"/>
            <a:ext cx="133045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22" name="yt_shape_13322"/>
              <p:cNvSpPr txBox="1"/>
              <p:nvPr/>
            </p:nvSpPr>
            <p:spPr>
              <a:xfrm>
                <a:off x="540000" y="3543588"/>
                <a:ext cx="4991175" cy="2670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的角平分线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2" name="yt_shape_13322" descr="{&quot;rangeId&quot;:10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3588"/>
                <a:ext cx="4991175" cy="2670475"/>
              </a:xfrm>
              <a:prstGeom prst="rect">
                <a:avLst/>
              </a:prstGeom>
              <a:blipFill>
                <a:blip r:embed="rId3"/>
                <a:stretch>
                  <a:fillRect l="-3790" t="-4110" b="-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yt_shape_13324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对角平分线的判定理解不透而出错</a:t>
            </a:r>
          </a:p>
        </p:txBody>
      </p:sp>
      <p:sp>
        <p:nvSpPr>
          <p:cNvPr id="13325" name="yt_shape_13325"/>
          <p:cNvSpPr txBox="1"/>
          <p:nvPr/>
        </p:nvSpPr>
        <p:spPr>
          <a:xfrm>
            <a:off x="540000" y="1399565"/>
            <a:ext cx="9318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下列条件中不能确定点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27" name="yt_table_13327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684707"/>
              </p:ext>
            </p:extLst>
          </p:nvPr>
        </p:nvGraphicFramePr>
        <p:xfrm>
          <a:off x="540000" y="1878868"/>
          <a:ext cx="4783138" cy="1697484"/>
        </p:xfrm>
        <a:graphic>
          <a:graphicData uri="http://schemas.openxmlformats.org/drawingml/2006/table">
            <a:tbl>
              <a:tblPr/>
              <a:tblGrid>
                <a:gridCol w="4783138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APB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两边的距离相等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</a:tbl>
          </a:graphicData>
        </a:graphic>
      </p:graphicFrame>
      <p:pic>
        <p:nvPicPr>
          <p:cNvPr id="13326" name="yt_image_13326_skip" title="H_92.7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1332" y="1878868"/>
            <a:ext cx="141846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06707">
            <a:extLst>
              <a:ext uri="{FF2B5EF4-FFF2-40B4-BE49-F238E27FC236}">
                <a16:creationId xmlns:a16="http://schemas.microsoft.com/office/drawing/2014/main" id="{844F48FD-4EB0-BB35-9E8F-1D29FA17F25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AE9E72-0EE6-62E9-B03D-E1EDD6A4B9C0}"/>
              </a:ext>
            </a:extLst>
          </p:cNvPr>
          <p:cNvSpPr txBox="1"/>
          <p:nvPr/>
        </p:nvSpPr>
        <p:spPr>
          <a:xfrm>
            <a:off x="88478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9" name="yt_shape_13329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1657c12-71a7-4e56-9174-58f2badbea2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0" name="yt_shape_13330"/>
              <p:cNvSpPr txBox="1"/>
              <p:nvPr/>
            </p:nvSpPr>
            <p:spPr>
              <a:xfrm>
                <a:off x="540119" y="165316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330" name="yt_shape_1333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33" name="yt_table_1333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078864"/>
              </p:ext>
            </p:extLst>
          </p:nvPr>
        </p:nvGraphicFramePr>
        <p:xfrm>
          <a:off x="540000" y="2812906"/>
          <a:ext cx="1109663" cy="1697484"/>
        </p:xfrm>
        <a:graphic>
          <a:graphicData uri="http://schemas.openxmlformats.org/drawingml/2006/table">
            <a:tbl>
              <a:tblPr/>
              <a:tblGrid>
                <a:gridCol w="110966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</a:tbl>
          </a:graphicData>
        </a:graphic>
      </p:graphicFrame>
      <p:pic>
        <p:nvPicPr>
          <p:cNvPr id="13332" name="yt_image_13332_skip" title="H_84.2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2848" y="2812906"/>
            <a:ext cx="232714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06733">
            <a:extLst>
              <a:ext uri="{FF2B5EF4-FFF2-40B4-BE49-F238E27FC236}">
                <a16:creationId xmlns:a16="http://schemas.microsoft.com/office/drawing/2014/main" id="{7A3A8D89-C936-E804-F755-6414BCCBF57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CAD9B9-47B6-03C3-2171-40347883F9B7}"/>
              </a:ext>
            </a:extLst>
          </p:cNvPr>
          <p:cNvSpPr txBox="1"/>
          <p:nvPr/>
        </p:nvSpPr>
        <p:spPr>
          <a:xfrm>
            <a:off x="2955183" y="22802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5" name="yt_shape_1333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39" name="yt_shape_13339"/>
          <p:cNvSpPr txBox="1"/>
          <p:nvPr/>
        </p:nvSpPr>
        <p:spPr>
          <a:xfrm>
            <a:off x="540000" y="37520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6" name="yt_shape_13336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779" y="1454585"/>
            <a:ext cx="1632204" cy="1758391"/>
            <a:chOff x="0" y="0"/>
            <a:chExt cx="1632204" cy="1758391"/>
          </a:xfrm>
        </p:grpSpPr>
        <p:pic>
          <p:nvPicPr>
            <p:cNvPr id="2" name="yt_image_133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20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8" name="yt_shape_13338"/>
            <p:cNvSpPr txBox="1"/>
            <p:nvPr/>
          </p:nvSpPr>
          <p:spPr>
            <a:xfrm>
              <a:off x="282821" y="132987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B6055C-C816-2DF5-10E3-2031E421055F}"/>
              </a:ext>
            </a:extLst>
          </p:cNvPr>
          <p:cNvSpPr txBox="1"/>
          <p:nvPr/>
        </p:nvSpPr>
        <p:spPr>
          <a:xfrm>
            <a:off x="2874221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40">
            <a:extLst>
              <a:ext uri="{FF2B5EF4-FFF2-40B4-BE49-F238E27FC236}">
                <a16:creationId xmlns:a16="http://schemas.microsoft.com/office/drawing/2014/main" id="{89230A36-7019-4E8E-B914-EC207078A600}"/>
              </a:ext>
            </a:extLst>
          </p:cNvPr>
          <p:cNvSpPr txBox="1"/>
          <p:nvPr/>
        </p:nvSpPr>
        <p:spPr>
          <a:xfrm>
            <a:off x="540001" y="32129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3344">
            <a:extLst>
              <a:ext uri="{FF2B5EF4-FFF2-40B4-BE49-F238E27FC236}">
                <a16:creationId xmlns:a16="http://schemas.microsoft.com/office/drawing/2014/main" id="{59CB2AD6-CA50-4602-BA56-E53FBCD26D31}"/>
              </a:ext>
            </a:extLst>
          </p:cNvPr>
          <p:cNvSpPr txBox="1"/>
          <p:nvPr/>
        </p:nvSpPr>
        <p:spPr>
          <a:xfrm>
            <a:off x="539882" y="63233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341" title="H_153.40111">
            <a:extLst>
              <a:ext uri="{FF2B5EF4-FFF2-40B4-BE49-F238E27FC236}">
                <a16:creationId xmlns:a16="http://schemas.microsoft.com/office/drawing/2014/main" id="{E518122D-A120-4EDE-A70A-AC153357CC8F}"/>
              </a:ext>
            </a:extLst>
          </p:cNvPr>
          <p:cNvGrpSpPr/>
          <p:nvPr/>
        </p:nvGrpSpPr>
        <p:grpSpPr>
          <a:xfrm>
            <a:off x="5414082" y="4324775"/>
            <a:ext cx="1363599" cy="2016709"/>
            <a:chOff x="0" y="0"/>
            <a:chExt cx="1363599" cy="2016709"/>
          </a:xfrm>
        </p:grpSpPr>
        <p:pic>
          <p:nvPicPr>
            <p:cNvPr id="11" name="yt_image_13341">
              <a:extLst>
                <a:ext uri="{FF2B5EF4-FFF2-40B4-BE49-F238E27FC236}">
                  <a16:creationId xmlns:a16="http://schemas.microsoft.com/office/drawing/2014/main" id="{66097864-29BD-4466-AFB6-DF3302C09F64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63599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343">
              <a:extLst>
                <a:ext uri="{FF2B5EF4-FFF2-40B4-BE49-F238E27FC236}">
                  <a16:creationId xmlns:a16="http://schemas.microsoft.com/office/drawing/2014/main" id="{7526B628-4856-4117-94EB-3951EDECFBC3}"/>
                </a:ext>
              </a:extLst>
            </p:cNvPr>
            <p:cNvSpPr txBox="1"/>
            <p:nvPr/>
          </p:nvSpPr>
          <p:spPr>
            <a:xfrm>
              <a:off x="72335" y="1588194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3757871-1A8A-4A54-B9B1-BC87EAEDCE29}"/>
              </a:ext>
            </a:extLst>
          </p:cNvPr>
          <p:cNvSpPr txBox="1"/>
          <p:nvPr/>
        </p:nvSpPr>
        <p:spPr>
          <a:xfrm>
            <a:off x="6936514" y="3641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1195</Words>
  <Application>Microsoft Office PowerPoint</Application>
  <PresentationFormat>宽屏</PresentationFormat>
  <Paragraphs>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2023-05-05T05:33:00Z</dcterms:created>
  <dcterms:modified xsi:type="dcterms:W3CDTF">2023-05-29T08:49:35Z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