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2" r:id="rId5"/>
    <p:sldId id="373" r:id="rId6"/>
    <p:sldId id="378" r:id="rId7"/>
    <p:sldId id="380" r:id="rId8"/>
    <p:sldId id="383" r:id="rId9"/>
    <p:sldId id="388" r:id="rId10"/>
    <p:sldId id="392" r:id="rId11"/>
    <p:sldId id="393" r:id="rId12"/>
    <p:sldId id="394" r:id="rId13"/>
    <p:sldId id="396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9" name="yt_shape_10729"/>
          <p:cNvSpPr txBox="1"/>
          <p:nvPr/>
        </p:nvSpPr>
        <p:spPr>
          <a:xfrm>
            <a:off x="540000" y="912935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8caea06-4377-4465-9818-b48cdd22770b.png&quot;}"/>
            </a:endParaRPr>
          </a:p>
        </p:txBody>
      </p:sp>
      <p:sp>
        <p:nvSpPr>
          <p:cNvPr id="10730" name="yt_shape_10730"/>
          <p:cNvSpPr txBox="1"/>
          <p:nvPr/>
        </p:nvSpPr>
        <p:spPr>
          <a:xfrm>
            <a:off x="540119" y="1678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同底数幂的除法法则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同底数幂相除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底数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指数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31" name="yt_shape_10731"/>
          <p:cNvSpPr txBox="1"/>
          <p:nvPr/>
        </p:nvSpPr>
        <p:spPr>
          <a:xfrm>
            <a:off x="540000" y="2625530"/>
            <a:ext cx="107176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法则推广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79919">
            <a:extLst>
              <a:ext uri="{FF2B5EF4-FFF2-40B4-BE49-F238E27FC236}">
                <a16:creationId xmlns:a16="http://schemas.microsoft.com/office/drawing/2014/main" id="{E319E417-3407-9AB4-579F-D6B46D0D487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51730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250C52-EE6E-E248-1DF4-428123B31897}"/>
              </a:ext>
            </a:extLst>
          </p:cNvPr>
          <p:cNvSpPr txBox="1"/>
          <p:nvPr/>
        </p:nvSpPr>
        <p:spPr>
          <a:xfrm>
            <a:off x="6850907" y="160709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78D63B-500D-70E7-C724-2B7655F87581}"/>
              </a:ext>
            </a:extLst>
          </p:cNvPr>
          <p:cNvSpPr txBox="1"/>
          <p:nvPr/>
        </p:nvSpPr>
        <p:spPr>
          <a:xfrm>
            <a:off x="8984507" y="160709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EAA7A5-F769-28C8-0A98-B51F379C75C1}"/>
              </a:ext>
            </a:extLst>
          </p:cNvPr>
          <p:cNvSpPr txBox="1"/>
          <p:nvPr/>
        </p:nvSpPr>
        <p:spPr>
          <a:xfrm>
            <a:off x="1059708" y="2094777"/>
            <a:ext cx="1088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7C7025-04EE-C0AE-91E7-398082B6907C}"/>
              </a:ext>
            </a:extLst>
          </p:cNvPr>
          <p:cNvSpPr txBox="1"/>
          <p:nvPr/>
        </p:nvSpPr>
        <p:spPr>
          <a:xfrm>
            <a:off x="4304439" y="2550977"/>
            <a:ext cx="1392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9" name="yt_shape_10789"/>
          <p:cNvSpPr txBox="1"/>
          <p:nvPr/>
        </p:nvSpPr>
        <p:spPr>
          <a:xfrm>
            <a:off x="540000" y="949035"/>
            <a:ext cx="65081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90" name="yt_shape_10790"/>
          <p:cNvSpPr txBox="1"/>
          <p:nvPr/>
        </p:nvSpPr>
        <p:spPr>
          <a:xfrm>
            <a:off x="540000" y="1428338"/>
            <a:ext cx="485389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91" name="yt_shape_10791"/>
          <p:cNvSpPr txBox="1"/>
          <p:nvPr/>
        </p:nvSpPr>
        <p:spPr>
          <a:xfrm>
            <a:off x="540000" y="2387773"/>
            <a:ext cx="54437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92" name="yt_shape_10792"/>
              <p:cNvSpPr txBox="1"/>
              <p:nvPr/>
            </p:nvSpPr>
            <p:spPr>
              <a:xfrm>
                <a:off x="540000" y="2867076"/>
                <a:ext cx="1670329" cy="21461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baseline="30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baseline="30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92" name="yt_shape_107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7076"/>
                <a:ext cx="1670329" cy="2146100"/>
              </a:xfrm>
              <a:prstGeom prst="rect">
                <a:avLst/>
              </a:prstGeom>
              <a:blipFill>
                <a:blip r:embed="rId2"/>
                <a:stretch>
                  <a:fillRect l="-11314" t="-2273" r="-10219" b="-28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7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7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90" grpId="0" build="allAtOnce"/>
      <p:bldP spid="1079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4" name="yt_shape_10794"/>
          <p:cNvSpPr txBox="1"/>
          <p:nvPr/>
        </p:nvSpPr>
        <p:spPr>
          <a:xfrm>
            <a:off x="540000" y="900000"/>
            <a:ext cx="100572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95" name="yt_shape_10795"/>
              <p:cNvSpPr txBox="1"/>
              <p:nvPr/>
            </p:nvSpPr>
            <p:spPr>
              <a:xfrm>
                <a:off x="540000" y="1379303"/>
                <a:ext cx="6404638" cy="3366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为同类项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联立解得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95" name="yt_shape_10795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404638" cy="3366050"/>
              </a:xfrm>
              <a:prstGeom prst="rect">
                <a:avLst/>
              </a:prstGeom>
              <a:blipFill>
                <a:blip r:embed="rId2"/>
                <a:stretch>
                  <a:fillRect l="-2952" t="-1449" r="-1905" b="-1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9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7" name="yt_shape_10797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c9f2855-598c-4787-bbc2-c930c8205a8e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98" name="yt_shape_10798"/>
              <p:cNvSpPr txBox="1"/>
              <p:nvPr/>
            </p:nvSpPr>
            <p:spPr>
              <a:xfrm>
                <a:off x="540119" y="1653160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根据现有知识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不能求出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但是小红利用它们计算出了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你知道她是怎样计算的吗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98" name="yt_shape_10798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109535"/>
              </a:xfrm>
              <a:prstGeom prst="rect">
                <a:avLst/>
              </a:prstGeom>
              <a:blipFill>
                <a:blip r:embed="rId2"/>
                <a:stretch>
                  <a:fillRect l="-1701" r="-71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00" name="yt_shape_10800"/>
              <p:cNvSpPr txBox="1"/>
              <p:nvPr/>
            </p:nvSpPr>
            <p:spPr>
              <a:xfrm>
                <a:off x="540000" y="2813483"/>
                <a:ext cx="5310749" cy="1589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00" name="yt_shape_10800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3483"/>
                <a:ext cx="5310749" cy="1589666"/>
              </a:xfrm>
              <a:prstGeom prst="rect">
                <a:avLst/>
              </a:prstGeom>
              <a:blipFill>
                <a:blip r:embed="rId3"/>
                <a:stretch>
                  <a:fillRect l="-3559" r="-264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80137">
            <a:extLst>
              <a:ext uri="{FF2B5EF4-FFF2-40B4-BE49-F238E27FC236}">
                <a16:creationId xmlns:a16="http://schemas.microsoft.com/office/drawing/2014/main" id="{AD4C4F9B-4B26-486D-A0F4-D5EE4D4CA96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2" name="yt_shape_10802"/>
          <p:cNvSpPr txBox="1"/>
          <p:nvPr/>
        </p:nvSpPr>
        <p:spPr>
          <a:xfrm>
            <a:off x="5397090" y="1014938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43f816d7-d9fb-47dd-8d19-987f9be83852.png&quot;}"/>
            </a:endParaRPr>
          </a:p>
        </p:txBody>
      </p:sp>
      <p:sp>
        <p:nvSpPr>
          <p:cNvPr id="10803" name="yt_shape_10803"/>
          <p:cNvSpPr txBox="1"/>
          <p:nvPr/>
        </p:nvSpPr>
        <p:spPr>
          <a:xfrm>
            <a:off x="540000" y="1479942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应用同底数幂的除法法则进行计算的前提条件是底数相同的幂相除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若底数不相同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则必须转化为底数相同的幂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转化时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一定要注意符号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负数的奇次幂为负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负数的偶次幂为正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80156">
            <a:extLst>
              <a:ext uri="{FF2B5EF4-FFF2-40B4-BE49-F238E27FC236}">
                <a16:creationId xmlns:a16="http://schemas.microsoft.com/office/drawing/2014/main" id="{4BD5A889-621F-F4D6-29B2-EF20CA7EE7C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8346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2" name="yt_shape_10732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6e108bd-8aad-45d3-8b9d-446ce0b953a2.png&quot;}"/>
            </a:endParaRPr>
          </a:p>
        </p:txBody>
      </p:sp>
      <p:sp>
        <p:nvSpPr>
          <p:cNvPr id="10733" name="yt_shape_10733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同底数幂的除法法则</a:t>
            </a:r>
          </a:p>
        </p:txBody>
      </p:sp>
      <p:sp>
        <p:nvSpPr>
          <p:cNvPr id="10734" name="yt_shape_10734"/>
          <p:cNvSpPr txBox="1"/>
          <p:nvPr/>
        </p:nvSpPr>
        <p:spPr>
          <a:xfrm>
            <a:off x="540000" y="2161766"/>
            <a:ext cx="44290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35" name="yt_table_1073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518346"/>
              </p:ext>
            </p:extLst>
          </p:nvPr>
        </p:nvGraphicFramePr>
        <p:xfrm>
          <a:off x="540000" y="2793433"/>
          <a:ext cx="7657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</a:tbl>
          </a:graphicData>
        </a:graphic>
      </p:graphicFrame>
      <p:sp>
        <p:nvSpPr>
          <p:cNvPr id="10737" name="yt_shape_10737"/>
          <p:cNvSpPr txBox="1"/>
          <p:nvPr/>
        </p:nvSpPr>
        <p:spPr>
          <a:xfrm>
            <a:off x="540000" y="3268498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38" name="yt_table_1073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967664"/>
              </p:ext>
            </p:extLst>
          </p:nvPr>
        </p:nvGraphicFramePr>
        <p:xfrm>
          <a:off x="540000" y="3900165"/>
          <a:ext cx="5518150" cy="1697484"/>
        </p:xfrm>
        <a:graphic>
          <a:graphicData uri="http://schemas.openxmlformats.org/drawingml/2006/table">
            <a:tbl>
              <a:tblPr/>
              <a:tblGrid>
                <a:gridCol w="5518150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÷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＝（－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</a:tbl>
          </a:graphicData>
        </a:graphic>
      </p:graphicFrame>
      <p:pic>
        <p:nvPicPr>
          <p:cNvPr id="3" name="yt_shape_1685210679945">
            <a:extLst>
              <a:ext uri="{FF2B5EF4-FFF2-40B4-BE49-F238E27FC236}">
                <a16:creationId xmlns:a16="http://schemas.microsoft.com/office/drawing/2014/main" id="{E2A03ECE-511F-4013-7ED9-0FD4614C15A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679961">
            <a:extLst>
              <a:ext uri="{FF2B5EF4-FFF2-40B4-BE49-F238E27FC236}">
                <a16:creationId xmlns:a16="http://schemas.microsoft.com/office/drawing/2014/main" id="{C96E7627-DC9C-92DB-4F68-6DBF4A12B5A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C0C966-467E-1ED9-4ABA-2C593BBEA044}"/>
              </a:ext>
            </a:extLst>
          </p:cNvPr>
          <p:cNvSpPr txBox="1"/>
          <p:nvPr/>
        </p:nvSpPr>
        <p:spPr>
          <a:xfrm>
            <a:off x="40059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34C0ED-5EA1-AF64-9EF2-F9883B09922F}"/>
              </a:ext>
            </a:extLst>
          </p:cNvPr>
          <p:cNvSpPr txBox="1"/>
          <p:nvPr/>
        </p:nvSpPr>
        <p:spPr>
          <a:xfrm>
            <a:off x="5021989" y="32216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0" name="yt_shape_10740"/>
          <p:cNvSpPr txBox="1"/>
          <p:nvPr/>
        </p:nvSpPr>
        <p:spPr>
          <a:xfrm>
            <a:off x="540000" y="900000"/>
            <a:ext cx="2890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41" name="yt_table_1074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21134"/>
              </p:ext>
            </p:extLst>
          </p:nvPr>
        </p:nvGraphicFramePr>
        <p:xfrm>
          <a:off x="540000" y="1531667"/>
          <a:ext cx="88766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sp>
        <p:nvSpPr>
          <p:cNvPr id="10743" name="yt_shape_10743"/>
          <p:cNvSpPr txBox="1"/>
          <p:nvPr/>
        </p:nvSpPr>
        <p:spPr>
          <a:xfrm>
            <a:off x="540000" y="2006732"/>
            <a:ext cx="75918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44" name="yt_table_1074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49143"/>
              </p:ext>
            </p:extLst>
          </p:nvPr>
        </p:nvGraphicFramePr>
        <p:xfrm>
          <a:off x="540000" y="2638399"/>
          <a:ext cx="82670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CE4DAA8-75AF-EC14-34C9-571CA54E65CD}"/>
              </a:ext>
            </a:extLst>
          </p:cNvPr>
          <p:cNvSpPr txBox="1"/>
          <p:nvPr/>
        </p:nvSpPr>
        <p:spPr>
          <a:xfrm>
            <a:off x="2481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DF5AEE-049A-ECF7-930E-87A20DC72E86}"/>
              </a:ext>
            </a:extLst>
          </p:cNvPr>
          <p:cNvSpPr txBox="1"/>
          <p:nvPr/>
        </p:nvSpPr>
        <p:spPr>
          <a:xfrm>
            <a:off x="7155589" y="19599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6" name="yt_shape_10746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747" name="yt_shape_10747"/>
          <p:cNvSpPr txBox="1"/>
          <p:nvPr/>
        </p:nvSpPr>
        <p:spPr>
          <a:xfrm>
            <a:off x="540000" y="1379303"/>
            <a:ext cx="37446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48" name="yt_shape_10748"/>
          <p:cNvSpPr txBox="1"/>
          <p:nvPr/>
        </p:nvSpPr>
        <p:spPr>
          <a:xfrm>
            <a:off x="540000" y="1858606"/>
            <a:ext cx="302647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49" name="yt_shape_10749"/>
          <p:cNvSpPr txBox="1"/>
          <p:nvPr/>
        </p:nvSpPr>
        <p:spPr>
          <a:xfrm>
            <a:off x="540000" y="3298172"/>
            <a:ext cx="25664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50" name="yt_shape_10750"/>
          <p:cNvSpPr txBox="1"/>
          <p:nvPr/>
        </p:nvSpPr>
        <p:spPr>
          <a:xfrm>
            <a:off x="540000" y="3777475"/>
            <a:ext cx="247984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51" name="yt_shape_10751"/>
          <p:cNvSpPr txBox="1"/>
          <p:nvPr/>
        </p:nvSpPr>
        <p:spPr>
          <a:xfrm>
            <a:off x="540000" y="4736910"/>
            <a:ext cx="2563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52" name="yt_shape_10752"/>
          <p:cNvSpPr txBox="1"/>
          <p:nvPr/>
        </p:nvSpPr>
        <p:spPr>
          <a:xfrm>
            <a:off x="540000" y="5216213"/>
            <a:ext cx="270106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48" grpId="0" build="allAtOnce"/>
      <p:bldP spid="10750" grpId="0" build="allAtOnce"/>
      <p:bldP spid="1075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" name="yt_shape_10753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同底数幂的除法法则的逆用</a:t>
            </a:r>
          </a:p>
        </p:txBody>
      </p:sp>
      <p:sp>
        <p:nvSpPr>
          <p:cNvPr id="10754" name="yt_shape_10754"/>
          <p:cNvSpPr txBox="1"/>
          <p:nvPr/>
        </p:nvSpPr>
        <p:spPr>
          <a:xfrm>
            <a:off x="540000" y="1399565"/>
            <a:ext cx="59743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55" name="yt_table_10755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5985796"/>
                  </p:ext>
                </p:extLst>
              </p:nvPr>
            </p:nvGraphicFramePr>
            <p:xfrm>
              <a:off x="540000" y="2031232"/>
              <a:ext cx="7936929" cy="718566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55" name="yt_table_10755" descr="{&quot;rangeId&quot;:10,&quot;type&quot;:&quot;Option&quot;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5985796"/>
                  </p:ext>
                </p:extLst>
              </p:nvPr>
            </p:nvGraphicFramePr>
            <p:xfrm>
              <a:off x="540000" y="2031232"/>
              <a:ext cx="7936929" cy="718566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2351469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877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083" r="-49482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2199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56" name="yt_shape_10756"/>
          <p:cNvSpPr txBox="1"/>
          <p:nvPr/>
        </p:nvSpPr>
        <p:spPr>
          <a:xfrm>
            <a:off x="540000" y="2800427"/>
            <a:ext cx="81272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57" name="yt_table_1075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776757"/>
              </p:ext>
            </p:extLst>
          </p:nvPr>
        </p:nvGraphicFramePr>
        <p:xfrm>
          <a:off x="540000" y="3432094"/>
          <a:ext cx="7884542" cy="424371"/>
        </p:xfrm>
        <a:graphic>
          <a:graphicData uri="http://schemas.openxmlformats.org/drawingml/2006/table">
            <a:tbl>
              <a:tblPr/>
              <a:tblGrid>
                <a:gridCol w="2094230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2351469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59" name="yt_shape_10759"/>
              <p:cNvSpPr txBox="1"/>
              <p:nvPr/>
            </p:nvSpPr>
            <p:spPr>
              <a:xfrm>
                <a:off x="540000" y="3907159"/>
                <a:ext cx="4990149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759" name="yt_shape_10759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7159"/>
                <a:ext cx="4990149" cy="586379"/>
              </a:xfrm>
              <a:prstGeom prst="rect">
                <a:avLst/>
              </a:prstGeom>
              <a:blipFill>
                <a:blip r:embed="rId3"/>
                <a:stretch>
                  <a:fillRect l="-3790" r="-1222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80005">
            <a:extLst>
              <a:ext uri="{FF2B5EF4-FFF2-40B4-BE49-F238E27FC236}">
                <a16:creationId xmlns:a16="http://schemas.microsoft.com/office/drawing/2014/main" id="{C934CC0F-4A34-1AAC-8C2B-1FA9AC47314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82E1CA-E5C6-38D7-E49B-F69DDF10E0FA}"/>
              </a:ext>
            </a:extLst>
          </p:cNvPr>
          <p:cNvSpPr txBox="1"/>
          <p:nvPr/>
        </p:nvSpPr>
        <p:spPr>
          <a:xfrm>
            <a:off x="55363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E9D1AB-B0D2-2C21-B207-773ABC078C8B}"/>
              </a:ext>
            </a:extLst>
          </p:cNvPr>
          <p:cNvSpPr txBox="1"/>
          <p:nvPr/>
        </p:nvSpPr>
        <p:spPr>
          <a:xfrm>
            <a:off x="7668351" y="27536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8F2058-522F-37DC-3695-F0F640043ACD}"/>
                  </a:ext>
                </a:extLst>
              </p:cNvPr>
              <p:cNvSpPr txBox="1"/>
              <p:nvPr/>
            </p:nvSpPr>
            <p:spPr>
              <a:xfrm>
                <a:off x="4729889" y="3779403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2, 'hasSerialNum': 1, 'mathAnswerShape': 1}">
                <a:extLst>
                  <a:ext uri="{FF2B5EF4-FFF2-40B4-BE49-F238E27FC236}">
                    <a16:creationId xmlns:a16="http://schemas.microsoft.com/office/drawing/2014/main" id="{448F2058-522F-37DC-3695-F0F640043A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9889" y="3779403"/>
                <a:ext cx="613474" cy="6743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63" name="yt_shape_10763"/>
              <p:cNvSpPr txBox="1"/>
              <p:nvPr/>
            </p:nvSpPr>
            <p:spPr>
              <a:xfrm>
                <a:off x="540000" y="1638211"/>
                <a:ext cx="5450210" cy="32309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63" name="yt_shape_107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38211"/>
                <a:ext cx="5450210" cy="3230949"/>
              </a:xfrm>
              <a:prstGeom prst="rect">
                <a:avLst/>
              </a:prstGeom>
              <a:blipFill>
                <a:blip r:embed="rId2"/>
                <a:stretch>
                  <a:fillRect l="-3468" t="-1698" r="-2573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761">
                <a:extLst>
                  <a:ext uri="{FF2B5EF4-FFF2-40B4-BE49-F238E27FC236}">
                    <a16:creationId xmlns:a16="http://schemas.microsoft.com/office/drawing/2014/main" id="{68FCBD35-5214-4AAB-8FCA-C569CBBA0126}"/>
                  </a:ext>
                </a:extLst>
              </p:cNvPr>
              <p:cNvSpPr txBox="1"/>
              <p:nvPr/>
            </p:nvSpPr>
            <p:spPr>
              <a:xfrm>
                <a:off x="540000" y="908720"/>
                <a:ext cx="5060681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761">
                <a:extLst>
                  <a:ext uri="{FF2B5EF4-FFF2-40B4-BE49-F238E27FC236}">
                    <a16:creationId xmlns:a16="http://schemas.microsoft.com/office/drawing/2014/main" id="{68FCBD35-5214-4AAB-8FCA-C569CBBA01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720"/>
                <a:ext cx="5060681" cy="641779"/>
              </a:xfrm>
              <a:prstGeom prst="rect">
                <a:avLst/>
              </a:prstGeom>
              <a:blipFill>
                <a:blip r:embed="rId3"/>
                <a:stretch>
                  <a:fillRect l="-3735" r="-277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5" name="yt_shape_10765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弄混淆底数的符号出错</a:t>
            </a:r>
          </a:p>
        </p:txBody>
      </p:sp>
      <p:sp>
        <p:nvSpPr>
          <p:cNvPr id="10766" name="yt_shape_10766"/>
          <p:cNvSpPr txBox="1"/>
          <p:nvPr/>
        </p:nvSpPr>
        <p:spPr>
          <a:xfrm>
            <a:off x="540000" y="1399565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767" name="yt_shape_10767"/>
          <p:cNvSpPr txBox="1"/>
          <p:nvPr/>
        </p:nvSpPr>
        <p:spPr>
          <a:xfrm>
            <a:off x="540000" y="1878868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0768" name="yt_shape_10768"/>
          <p:cNvSpPr txBox="1"/>
          <p:nvPr/>
        </p:nvSpPr>
        <p:spPr>
          <a:xfrm>
            <a:off x="540000" y="2358171"/>
            <a:ext cx="61266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69" name="yt_shape_10769"/>
          <p:cNvSpPr txBox="1"/>
          <p:nvPr/>
        </p:nvSpPr>
        <p:spPr>
          <a:xfrm>
            <a:off x="540000" y="2837474"/>
            <a:ext cx="795089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同底数的幂相除易误用成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指数相除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而出错</a:t>
            </a:r>
          </a:p>
        </p:txBody>
      </p:sp>
      <p:sp>
        <p:nvSpPr>
          <p:cNvPr id="10770" name="yt_shape_10770"/>
          <p:cNvSpPr txBox="1"/>
          <p:nvPr/>
        </p:nvSpPr>
        <p:spPr>
          <a:xfrm>
            <a:off x="540000" y="3337039"/>
            <a:ext cx="5272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71" name="yt_table_1077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696244"/>
              </p:ext>
            </p:extLst>
          </p:nvPr>
        </p:nvGraphicFramePr>
        <p:xfrm>
          <a:off x="540000" y="3968706"/>
          <a:ext cx="75050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p:pic>
        <p:nvPicPr>
          <p:cNvPr id="3" name="yt_shape_1685210680036">
            <a:extLst>
              <a:ext uri="{FF2B5EF4-FFF2-40B4-BE49-F238E27FC236}">
                <a16:creationId xmlns:a16="http://schemas.microsoft.com/office/drawing/2014/main" id="{F591C292-5986-946A-E072-20B0B37BEBB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pic>
        <p:nvPicPr>
          <p:cNvPr id="5" name="yt_shape_1685210680060">
            <a:extLst>
              <a:ext uri="{FF2B5EF4-FFF2-40B4-BE49-F238E27FC236}">
                <a16:creationId xmlns:a16="http://schemas.microsoft.com/office/drawing/2014/main" id="{677F0F4E-7DEC-AC07-CA62-8ADCF2E304A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2878104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EB18F3-421E-76FF-E56F-86B2C6CA0127}"/>
              </a:ext>
            </a:extLst>
          </p:cNvPr>
          <p:cNvSpPr txBox="1"/>
          <p:nvPr/>
        </p:nvSpPr>
        <p:spPr>
          <a:xfrm>
            <a:off x="3853589" y="1832062"/>
            <a:ext cx="104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DB1145-897C-62CA-7254-DDC2F8E72945}"/>
              </a:ext>
            </a:extLst>
          </p:cNvPr>
          <p:cNvSpPr txBox="1"/>
          <p:nvPr/>
        </p:nvSpPr>
        <p:spPr>
          <a:xfrm>
            <a:off x="4698139" y="2247042"/>
            <a:ext cx="177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35560A-3669-49C9-52D4-31323C7BA777}"/>
              </a:ext>
            </a:extLst>
          </p:cNvPr>
          <p:cNvSpPr txBox="1"/>
          <p:nvPr/>
        </p:nvSpPr>
        <p:spPr>
          <a:xfrm>
            <a:off x="4858286" y="3290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3" name="yt_shape_10773"/>
          <p:cNvSpPr txBox="1"/>
          <p:nvPr/>
        </p:nvSpPr>
        <p:spPr>
          <a:xfrm>
            <a:off x="540000" y="906602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ff9a806-45b0-42f7-9b22-499de43f5c56.png&quot;}"/>
            </a:endParaRPr>
          </a:p>
        </p:txBody>
      </p:sp>
      <p:sp>
        <p:nvSpPr>
          <p:cNvPr id="10774" name="yt_shape_10774"/>
          <p:cNvSpPr txBox="1"/>
          <p:nvPr/>
        </p:nvSpPr>
        <p:spPr>
          <a:xfrm>
            <a:off x="540000" y="1659762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75" name="yt_table_1077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967143"/>
              </p:ext>
            </p:extLst>
          </p:nvPr>
        </p:nvGraphicFramePr>
        <p:xfrm>
          <a:off x="540000" y="2291429"/>
          <a:ext cx="7938136" cy="848742"/>
        </p:xfrm>
        <a:graphic>
          <a:graphicData uri="http://schemas.openxmlformats.org/drawingml/2006/table">
            <a:tbl>
              <a:tblPr/>
              <a:tblGrid>
                <a:gridCol w="5177473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276066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p:sp>
        <p:nvSpPr>
          <p:cNvPr id="10777" name="yt_shape_10777"/>
          <p:cNvSpPr txBox="1"/>
          <p:nvPr/>
        </p:nvSpPr>
        <p:spPr>
          <a:xfrm>
            <a:off x="540000" y="3190771"/>
            <a:ext cx="95795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在算式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括号内的代数式应当是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78" name="yt_table_1077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524076"/>
              </p:ext>
            </p:extLst>
          </p:nvPr>
        </p:nvGraphicFramePr>
        <p:xfrm>
          <a:off x="540000" y="3822438"/>
          <a:ext cx="9422766" cy="424371"/>
        </p:xfrm>
        <a:graphic>
          <a:graphicData uri="http://schemas.openxmlformats.org/drawingml/2006/table">
            <a:tbl>
              <a:tblPr/>
              <a:tblGrid>
                <a:gridCol w="277209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754630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p:sp>
        <p:nvSpPr>
          <p:cNvPr id="10780" name="yt_shape_10780"/>
          <p:cNvSpPr txBox="1"/>
          <p:nvPr/>
        </p:nvSpPr>
        <p:spPr>
          <a:xfrm>
            <a:off x="540000" y="4297503"/>
            <a:ext cx="5384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781" name="yt_table_10781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4592281"/>
                  </p:ext>
                </p:extLst>
              </p:nvPr>
            </p:nvGraphicFramePr>
            <p:xfrm>
              <a:off x="540000" y="4929170"/>
              <a:ext cx="9094153" cy="642303"/>
            </p:xfrm>
            <a:graphic>
              <a:graphicData uri="http://schemas.openxmlformats.org/drawingml/2006/table">
                <a:tbl>
                  <a:tblPr/>
                  <a:tblGrid>
                    <a:gridCol w="2772093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2754630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781" name="yt_table_10781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4592281"/>
                  </p:ext>
                </p:extLst>
              </p:nvPr>
            </p:nvGraphicFramePr>
            <p:xfrm>
              <a:off x="540000" y="4929170"/>
              <a:ext cx="9094153" cy="642303"/>
            </p:xfrm>
            <a:graphic>
              <a:graphicData uri="http://schemas.openxmlformats.org/drawingml/2006/table">
                <a:tbl>
                  <a:tblPr/>
                  <a:tblGrid>
                    <a:gridCol w="2772093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2754630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053" r="-422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8167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82" name="yt_shape_10782"/>
          <p:cNvSpPr txBox="1"/>
          <p:nvPr/>
        </p:nvSpPr>
        <p:spPr>
          <a:xfrm>
            <a:off x="540000" y="5622119"/>
            <a:ext cx="59984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80099">
            <a:extLst>
              <a:ext uri="{FF2B5EF4-FFF2-40B4-BE49-F238E27FC236}">
                <a16:creationId xmlns:a16="http://schemas.microsoft.com/office/drawing/2014/main" id="{501139DB-423C-123E-1DD2-3666D5FF462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3775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FD9685-4568-07B9-2EF4-F3B42CDA2248}"/>
              </a:ext>
            </a:extLst>
          </p:cNvPr>
          <p:cNvSpPr txBox="1"/>
          <p:nvPr/>
        </p:nvSpPr>
        <p:spPr>
          <a:xfrm>
            <a:off x="3955189" y="16129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F1F56F-BCC8-52A9-578E-20BADD886040}"/>
              </a:ext>
            </a:extLst>
          </p:cNvPr>
          <p:cNvSpPr txBox="1"/>
          <p:nvPr/>
        </p:nvSpPr>
        <p:spPr>
          <a:xfrm>
            <a:off x="9124089" y="31439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56B54B-B8F4-B482-257B-C6DB92044380}"/>
              </a:ext>
            </a:extLst>
          </p:cNvPr>
          <p:cNvSpPr txBox="1"/>
          <p:nvPr/>
        </p:nvSpPr>
        <p:spPr>
          <a:xfrm>
            <a:off x="4969602" y="425069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9053EB-47DB-7D9C-C7E4-0869272F72A2}"/>
              </a:ext>
            </a:extLst>
          </p:cNvPr>
          <p:cNvSpPr txBox="1"/>
          <p:nvPr/>
        </p:nvSpPr>
        <p:spPr>
          <a:xfrm>
            <a:off x="5247414" y="557531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3" name="yt_shape_1078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一台电子计算机每秒可作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次运算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次运算需要的时间为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sng" spc="150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84" name="yt_shape_10784"/>
          <p:cNvSpPr txBox="1"/>
          <p:nvPr/>
        </p:nvSpPr>
        <p:spPr>
          <a:xfrm>
            <a:off x="540000" y="1859435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785" name="yt_shape_10785"/>
          <p:cNvSpPr txBox="1"/>
          <p:nvPr/>
        </p:nvSpPr>
        <p:spPr>
          <a:xfrm>
            <a:off x="540000" y="2338738"/>
            <a:ext cx="39818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86" name="yt_shape_10786"/>
          <p:cNvSpPr txBox="1"/>
          <p:nvPr/>
        </p:nvSpPr>
        <p:spPr>
          <a:xfrm>
            <a:off x="540000" y="2818041"/>
            <a:ext cx="283731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87" name="yt_shape_10787"/>
          <p:cNvSpPr txBox="1"/>
          <p:nvPr/>
        </p:nvSpPr>
        <p:spPr>
          <a:xfrm>
            <a:off x="540000" y="3777476"/>
            <a:ext cx="41357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88" name="yt_shape_10788"/>
          <p:cNvSpPr txBox="1"/>
          <p:nvPr/>
        </p:nvSpPr>
        <p:spPr>
          <a:xfrm>
            <a:off x="540000" y="4256779"/>
            <a:ext cx="505907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28D82C-B593-98DA-FCB3-BBFF75A7966A}"/>
              </a:ext>
            </a:extLst>
          </p:cNvPr>
          <p:cNvSpPr txBox="1"/>
          <p:nvPr/>
        </p:nvSpPr>
        <p:spPr>
          <a:xfrm>
            <a:off x="1120033" y="1328682"/>
            <a:ext cx="96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86" grpId="0" build="allAtOnce"/>
      <p:bldP spid="10788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1227</Words>
  <Application>Microsoft Office PowerPoint</Application>
  <PresentationFormat>宽屏</PresentationFormat>
  <Paragraphs>131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61</cp:revision>
  <dcterms:created xsi:type="dcterms:W3CDTF">2023-05-05T05:33:00Z</dcterms:created>
  <dcterms:modified xsi:type="dcterms:W3CDTF">2023-05-28T14:33:21Z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