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1" r:id="rId4"/>
    <p:sldId id="350" r:id="rId5"/>
    <p:sldId id="349" r:id="rId6"/>
    <p:sldId id="348" r:id="rId7"/>
    <p:sldId id="347" r:id="rId8"/>
    <p:sldId id="346" r:id="rId9"/>
    <p:sldId id="378" r:id="rId10"/>
    <p:sldId id="342" r:id="rId11"/>
    <p:sldId id="341" r:id="rId12"/>
    <p:sldId id="340" r:id="rId13"/>
    <p:sldId id="339" r:id="rId14"/>
    <p:sldId id="338" r:id="rId15"/>
    <p:sldId id="337" r:id="rId16"/>
    <p:sldId id="336" r:id="rId17"/>
    <p:sldId id="335" r:id="rId18"/>
    <p:sldId id="334" r:id="rId19"/>
    <p:sldId id="332" r:id="rId20"/>
    <p:sldId id="331" r:id="rId21"/>
    <p:sldId id="330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84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24275" y="2981325"/>
            <a:ext cx="4743450" cy="895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05714" y="1305774"/>
            <a:ext cx="1361904" cy="410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81904" y="1239019"/>
            <a:ext cx="504761" cy="495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43809" y="2192662"/>
            <a:ext cx="552380" cy="467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10476" y="3193986"/>
            <a:ext cx="447619" cy="352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53" r="13552" b="1941"/>
          <a:stretch>
            <a:fillRect/>
          </a:stretch>
        </p:blipFill>
        <p:spPr>
          <a:xfrm>
            <a:off x="2984183" y="3768725"/>
            <a:ext cx="6223635" cy="2496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46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62857" y="1819982"/>
            <a:ext cx="1028571" cy="467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67619" y="1829519"/>
            <a:ext cx="1028571" cy="476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34285" y="2792840"/>
            <a:ext cx="400000" cy="400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05714" y="2773765"/>
            <a:ext cx="1047619" cy="448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20000" y="2783303"/>
            <a:ext cx="438095" cy="467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310476" y="2792840"/>
            <a:ext cx="457142" cy="400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39047" y="3708472"/>
            <a:ext cx="1009523" cy="476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577142" y="3718010"/>
            <a:ext cx="1047619" cy="419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767619" y="3708472"/>
            <a:ext cx="476190" cy="429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300952" y="3708472"/>
            <a:ext cx="495238" cy="45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872380" y="3765699"/>
            <a:ext cx="704761" cy="391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710476" y="3689397"/>
            <a:ext cx="3342857" cy="476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129523" y="3756162"/>
            <a:ext cx="457142" cy="381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739047" y="3698935"/>
            <a:ext cx="419047" cy="486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0320000" y="3746624"/>
            <a:ext cx="438095" cy="381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510476" y="4671793"/>
            <a:ext cx="542857" cy="400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53" r="13552" b="1941"/>
          <a:stretch>
            <a:fillRect/>
          </a:stretch>
        </p:blipFill>
        <p:spPr>
          <a:xfrm>
            <a:off x="5160010" y="4437380"/>
            <a:ext cx="5578475" cy="2237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8655" y="764355"/>
            <a:ext cx="94140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84019" y="2592926"/>
            <a:ext cx="423382" cy="423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24317" y="3498900"/>
            <a:ext cx="1884469" cy="423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03148" y="4363316"/>
            <a:ext cx="888273" cy="357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14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43809" y="4139335"/>
            <a:ext cx="457142" cy="467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77142" y="4120255"/>
            <a:ext cx="1085714" cy="477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2728" y="729615"/>
            <a:ext cx="9186545" cy="6002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696450" y="2853055"/>
            <a:ext cx="473075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56195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78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34285" y="2201268"/>
            <a:ext cx="361904" cy="390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018" y="613410"/>
            <a:ext cx="10133965" cy="3490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12350" y="3501390"/>
            <a:ext cx="734060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51" r="44890" b="4063"/>
          <a:stretch>
            <a:fillRect/>
          </a:stretch>
        </p:blipFill>
        <p:spPr>
          <a:xfrm>
            <a:off x="3830003" y="4032250"/>
            <a:ext cx="4531995" cy="2686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8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285" y="828675"/>
            <a:ext cx="10171430" cy="3992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55685" y="3429000"/>
            <a:ext cx="504825" cy="4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555" b="-350"/>
          <a:stretch>
            <a:fillRect/>
          </a:stretch>
        </p:blipFill>
        <p:spPr>
          <a:xfrm>
            <a:off x="3348673" y="4796790"/>
            <a:ext cx="5494655" cy="1933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5372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596190" y="2595683"/>
            <a:ext cx="142857" cy="85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10476" y="2595683"/>
            <a:ext cx="5019047" cy="485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91428" y="2614732"/>
            <a:ext cx="447619" cy="438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881904" y="2605207"/>
            <a:ext cx="466666" cy="428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39047" y="3672000"/>
            <a:ext cx="447619" cy="342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805714" y="3605325"/>
            <a:ext cx="523809" cy="457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339047" y="3643425"/>
            <a:ext cx="552380" cy="419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358095" y="3605325"/>
            <a:ext cx="533334" cy="457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815238" y="4643543"/>
            <a:ext cx="457142" cy="380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624761" y="4605443"/>
            <a:ext cx="714285" cy="428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491428" y="4605443"/>
            <a:ext cx="714285" cy="428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120000" y="5710336"/>
            <a:ext cx="1161905" cy="276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95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62857" y="2191392"/>
            <a:ext cx="409523" cy="428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555" b="-350"/>
          <a:stretch>
            <a:fillRect/>
          </a:stretch>
        </p:blipFill>
        <p:spPr>
          <a:xfrm>
            <a:off x="3348673" y="3720465"/>
            <a:ext cx="5494655" cy="1933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5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24761" y="2088065"/>
            <a:ext cx="1038095" cy="42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43809" y="2946577"/>
            <a:ext cx="447619" cy="496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10476" y="3833705"/>
            <a:ext cx="542857" cy="486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72380" y="4711295"/>
            <a:ext cx="457142" cy="486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262857" y="4711295"/>
            <a:ext cx="476191" cy="42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7403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15238" y="4802560"/>
            <a:ext cx="714285" cy="362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43809" y="5269469"/>
            <a:ext cx="685714" cy="38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43809" y="5393343"/>
            <a:ext cx="200000" cy="371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980890"/>
            <a:ext cx="102857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16803" y="2795063"/>
            <a:ext cx="489795" cy="380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95"/>
          <a:stretch>
            <a:fillRect/>
          </a:stretch>
        </p:blipFill>
        <p:spPr>
          <a:xfrm>
            <a:off x="911225" y="1053015"/>
            <a:ext cx="10321925" cy="5535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97516" y="2077097"/>
            <a:ext cx="1037684" cy="464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82130" y="1953895"/>
            <a:ext cx="1001395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94784" y="2086211"/>
            <a:ext cx="1520116" cy="464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20874" y="3061401"/>
            <a:ext cx="500637" cy="410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01083" y="4000135"/>
            <a:ext cx="1055888" cy="455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022728" y="4000135"/>
            <a:ext cx="1037684" cy="455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29977" y="4957097"/>
            <a:ext cx="518842" cy="446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549399" y="4957097"/>
            <a:ext cx="1474603" cy="455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57284" y="5914059"/>
            <a:ext cx="418714" cy="410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048946" y="5950515"/>
            <a:ext cx="300382" cy="364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6575" y="657860"/>
            <a:ext cx="8578850" cy="6074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423400" y="2924810"/>
            <a:ext cx="41910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89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86666" y="2287742"/>
            <a:ext cx="1857142" cy="429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96190" y="3336523"/>
            <a:ext cx="838095" cy="371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77142" y="3288851"/>
            <a:ext cx="1866666" cy="419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750" y="756920"/>
            <a:ext cx="9334500" cy="3545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53" r="13552" b="1941"/>
          <a:stretch>
            <a:fillRect/>
          </a:stretch>
        </p:blipFill>
        <p:spPr>
          <a:xfrm>
            <a:off x="2984183" y="4199255"/>
            <a:ext cx="6223635" cy="2496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692785"/>
            <a:ext cx="9629140" cy="3487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53" r="55994" b="1941"/>
          <a:stretch>
            <a:fillRect/>
          </a:stretch>
        </p:blipFill>
        <p:spPr>
          <a:xfrm>
            <a:off x="9696450" y="981075"/>
            <a:ext cx="2176780" cy="1715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31" r="10218" b="4343"/>
          <a:stretch>
            <a:fillRect/>
          </a:stretch>
        </p:blipFill>
        <p:spPr>
          <a:xfrm>
            <a:off x="2717800" y="3429000"/>
            <a:ext cx="7033895" cy="3134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53" t="15333" r="13552" b="1941"/>
          <a:stretch>
            <a:fillRect/>
          </a:stretch>
        </p:blipFill>
        <p:spPr>
          <a:xfrm>
            <a:off x="9840595" y="3284855"/>
            <a:ext cx="1978660" cy="1534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511891" y="5733198"/>
            <a:ext cx="752380" cy="343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53" r="55994" b="1941"/>
          <a:stretch>
            <a:fillRect/>
          </a:stretch>
        </p:blipFill>
        <p:spPr>
          <a:xfrm>
            <a:off x="8791575" y="2421255"/>
            <a:ext cx="2473960" cy="1949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31" r="10218" b="4343"/>
          <a:stretch>
            <a:fillRect/>
          </a:stretch>
        </p:blipFill>
        <p:spPr>
          <a:xfrm>
            <a:off x="1199515" y="3357245"/>
            <a:ext cx="7033895" cy="3134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53" t="15333" r="13552" b="1941"/>
          <a:stretch>
            <a:fillRect/>
          </a:stretch>
        </p:blipFill>
        <p:spPr>
          <a:xfrm>
            <a:off x="8976360" y="4581525"/>
            <a:ext cx="2248535" cy="1743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999956" y="5661443"/>
            <a:ext cx="752380" cy="343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6815" y="828675"/>
            <a:ext cx="9818370" cy="2567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56920"/>
            <a:ext cx="10112375" cy="4254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44688" y="2636589"/>
            <a:ext cx="1095238" cy="485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55840" y="3511103"/>
            <a:ext cx="2142857" cy="485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31540" y="4364990"/>
            <a:ext cx="598170" cy="46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53" r="13552" b="1941"/>
          <a:stretch>
            <a:fillRect/>
          </a:stretch>
        </p:blipFill>
        <p:spPr>
          <a:xfrm>
            <a:off x="4943793" y="4149090"/>
            <a:ext cx="6223635" cy="2496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63</cp:revision>
  <dcterms:created xsi:type="dcterms:W3CDTF">2015-09-16T06:44:00Z</dcterms:created>
  <dcterms:modified xsi:type="dcterms:W3CDTF">2024-04-25T11:47:56Z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