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3023870"/>
            <a:ext cx="102965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3597"/>
          <a:stretch>
            <a:fillRect/>
          </a:stretch>
        </p:blipFill>
        <p:spPr>
          <a:xfrm>
            <a:off x="1937703" y="836930"/>
            <a:ext cx="8316595" cy="577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020" y="908685"/>
            <a:ext cx="7759065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2420620"/>
            <a:ext cx="700976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847850" y="3429000"/>
            <a:ext cx="7849870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847850" y="4869180"/>
            <a:ext cx="36931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847850" y="5685155"/>
            <a:ext cx="444119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00" y="900245"/>
            <a:ext cx="10773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295" y="908685"/>
            <a:ext cx="83115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9295" y="1940560"/>
            <a:ext cx="5835015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815" y="3356610"/>
            <a:ext cx="955675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4509135"/>
            <a:ext cx="750062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5941060"/>
            <a:ext cx="96081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63" y="756920"/>
            <a:ext cx="10404475" cy="385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436110"/>
            <a:ext cx="2588895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960235" y="5085080"/>
            <a:ext cx="355155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2996565"/>
            <a:ext cx="320357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003" y="900245"/>
            <a:ext cx="9891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052830"/>
            <a:ext cx="5273040" cy="22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190" y="836295"/>
            <a:ext cx="3907155" cy="265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760" y="3716655"/>
            <a:ext cx="5085715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49985" y="4940935"/>
            <a:ext cx="881316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49985" y="5776595"/>
            <a:ext cx="832739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65" y="980255"/>
            <a:ext cx="1024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48690" y="1061085"/>
            <a:ext cx="959485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5180" y="2861310"/>
            <a:ext cx="723900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21080" y="4013200"/>
            <a:ext cx="873887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48690" y="5453380"/>
            <a:ext cx="8576945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68325"/>
            <a:ext cx="8280000" cy="3901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" r="10882" b="6108"/>
          <a:stretch>
            <a:fillRect/>
          </a:stretch>
        </p:blipFill>
        <p:spPr>
          <a:xfrm>
            <a:off x="1559560" y="5221605"/>
            <a:ext cx="6623050" cy="153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2059305"/>
            <a:ext cx="2351405" cy="2739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8950"/>
            <a:ext cx="8280000" cy="71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90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0145" y="4364990"/>
            <a:ext cx="19361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" r="10882" b="6108"/>
          <a:stretch>
            <a:fillRect/>
          </a:stretch>
        </p:blipFill>
        <p:spPr>
          <a:xfrm>
            <a:off x="1559560" y="4869180"/>
            <a:ext cx="6623050" cy="153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789045"/>
            <a:ext cx="2351405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6340"/>
            <a:ext cx="5466080" cy="352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57620" y="908685"/>
            <a:ext cx="4692650" cy="485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5156835"/>
            <a:ext cx="548640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961" y="972000"/>
            <a:ext cx="9060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87805" y="1052830"/>
            <a:ext cx="8990965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59560" y="2564765"/>
            <a:ext cx="578421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65910" y="3552190"/>
            <a:ext cx="812101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487805" y="4580890"/>
            <a:ext cx="67348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487805" y="5589270"/>
            <a:ext cx="460819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2024-04-25T05:14:32Z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