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5" r:id="rId5"/>
    <p:sldId id="334" r:id="rId6"/>
    <p:sldId id="333" r:id="rId7"/>
    <p:sldId id="332" r:id="rId8"/>
    <p:sldId id="35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6295" y="3038475"/>
            <a:ext cx="54387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8994775" cy="512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9435" y="2708910"/>
            <a:ext cx="18129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3310" y="3644900"/>
            <a:ext cx="6134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468" y="4537449"/>
            <a:ext cx="1123284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10786" r="9549" b="8187"/>
          <a:stretch>
            <a:fillRect/>
          </a:stretch>
        </p:blipFill>
        <p:spPr>
          <a:xfrm>
            <a:off x="9192260" y="2348865"/>
            <a:ext cx="275653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268355"/>
            <a:ext cx="1114285" cy="5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5394860"/>
            <a:ext cx="1114285" cy="5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2280095"/>
            <a:ext cx="476190" cy="45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93420"/>
            <a:ext cx="8811260" cy="250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2065" y="2493010"/>
            <a:ext cx="5867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10" y="3285490"/>
            <a:ext cx="8811260" cy="357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6" r="56220" b="6911"/>
          <a:stretch>
            <a:fillRect/>
          </a:stretch>
        </p:blipFill>
        <p:spPr>
          <a:xfrm>
            <a:off x="8110220" y="3213100"/>
            <a:ext cx="2819400" cy="184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1"/>
          <a:stretch>
            <a:fillRect/>
          </a:stretch>
        </p:blipFill>
        <p:spPr>
          <a:xfrm>
            <a:off x="1069340" y="815975"/>
            <a:ext cx="10053320" cy="578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1916430"/>
            <a:ext cx="5181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16"/>
          <a:stretch>
            <a:fillRect/>
          </a:stretch>
        </p:blipFill>
        <p:spPr>
          <a:xfrm>
            <a:off x="720090" y="972185"/>
            <a:ext cx="1080008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343750"/>
            <a:ext cx="552380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6043" r="8220" b="5300"/>
          <a:stretch>
            <a:fillRect/>
          </a:stretch>
        </p:blipFill>
        <p:spPr>
          <a:xfrm>
            <a:off x="1739627" y="4076700"/>
            <a:ext cx="8712745" cy="25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4" t="76124"/>
          <a:stretch>
            <a:fillRect/>
          </a:stretch>
        </p:blipFill>
        <p:spPr>
          <a:xfrm>
            <a:off x="696050" y="979990"/>
            <a:ext cx="9960520" cy="101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56400" y="1198441"/>
            <a:ext cx="2419046" cy="5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3066" y="1246071"/>
            <a:ext cx="609523" cy="4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1161" y="1207967"/>
            <a:ext cx="1219047" cy="5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048325"/>
            <a:ext cx="10800000" cy="20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3659" y="2219923"/>
            <a:ext cx="580952" cy="5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7945" y="3335316"/>
            <a:ext cx="552380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6043" r="8220" b="5300"/>
          <a:stretch>
            <a:fillRect/>
          </a:stretch>
        </p:blipFill>
        <p:spPr>
          <a:xfrm>
            <a:off x="1067435" y="4069080"/>
            <a:ext cx="8712745" cy="25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215" y="650875"/>
            <a:ext cx="9259570" cy="533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2080" y="1671955"/>
            <a:ext cx="4940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3975" y="3462655"/>
            <a:ext cx="12522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0415" y="4332605"/>
            <a:ext cx="286321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9785" y="5264150"/>
            <a:ext cx="16630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6043" r="8220" b="5300"/>
          <a:stretch>
            <a:fillRect/>
          </a:stretch>
        </p:blipFill>
        <p:spPr>
          <a:xfrm>
            <a:off x="4728210" y="5128260"/>
            <a:ext cx="5317490" cy="153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4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3167844"/>
            <a:ext cx="561904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3091603"/>
            <a:ext cx="409523" cy="5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4" r="60888" b="8183"/>
          <a:stretch>
            <a:fillRect/>
          </a:stretch>
        </p:blipFill>
        <p:spPr>
          <a:xfrm>
            <a:off x="4513263" y="3933190"/>
            <a:ext cx="3165475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