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39" r:id="rId16"/>
    <p:sldId id="337" r:id="rId17"/>
    <p:sldId id="336" r:id="rId18"/>
    <p:sldId id="335" r:id="rId19"/>
    <p:sldId id="334" r:id="rId20"/>
    <p:sldId id="332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3128645"/>
            <a:ext cx="54197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3969121"/>
            <a:ext cx="561904" cy="3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043" y="657860"/>
            <a:ext cx="9479915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20580" y="2853055"/>
            <a:ext cx="6311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106752"/>
            <a:ext cx="419047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85165"/>
            <a:ext cx="9890760" cy="245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211195"/>
            <a:ext cx="9890760" cy="92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0" r="70889" b="7265"/>
          <a:stretch>
            <a:fillRect/>
          </a:stretch>
        </p:blipFill>
        <p:spPr>
          <a:xfrm>
            <a:off x="4872038" y="4076700"/>
            <a:ext cx="236156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0" y="685165"/>
            <a:ext cx="8983980" cy="371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605" y="2287905"/>
            <a:ext cx="58293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0" r="70889" b="7265"/>
          <a:stretch>
            <a:fillRect/>
          </a:stretch>
        </p:blipFill>
        <p:spPr>
          <a:xfrm>
            <a:off x="5012055" y="4364990"/>
            <a:ext cx="2167890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545" y="756920"/>
            <a:ext cx="8804910" cy="356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1649" r="7550" b="7268"/>
          <a:stretch>
            <a:fillRect/>
          </a:stretch>
        </p:blipFill>
        <p:spPr>
          <a:xfrm>
            <a:off x="4418330" y="4220845"/>
            <a:ext cx="3355340" cy="253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2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980527"/>
            <a:ext cx="409523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2791950"/>
            <a:ext cx="447619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2801483"/>
            <a:ext cx="209523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476" y="2744281"/>
            <a:ext cx="1142857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1649" r="7550" b="7268"/>
          <a:stretch>
            <a:fillRect/>
          </a:stretch>
        </p:blipFill>
        <p:spPr>
          <a:xfrm>
            <a:off x="4418330" y="4220845"/>
            <a:ext cx="3355340" cy="253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" r="8219" b="3886"/>
          <a:stretch>
            <a:fillRect/>
          </a:stretch>
        </p:blipFill>
        <p:spPr>
          <a:xfrm>
            <a:off x="2867025" y="3573145"/>
            <a:ext cx="645795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2128350"/>
            <a:ext cx="704761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2128350"/>
            <a:ext cx="323809" cy="37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" r="8219" b="3886"/>
          <a:stretch>
            <a:fillRect/>
          </a:stretch>
        </p:blipFill>
        <p:spPr>
          <a:xfrm>
            <a:off x="2867025" y="3573145"/>
            <a:ext cx="645795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3" y="828675"/>
            <a:ext cx="9858375" cy="316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130" y="4096385"/>
            <a:ext cx="9858375" cy="251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70" y="900245"/>
            <a:ext cx="10545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7966" y="4212942"/>
            <a:ext cx="1599525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3408" y="4417660"/>
            <a:ext cx="344083" cy="5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2244" y="5106254"/>
            <a:ext cx="1543728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6167" y="5106254"/>
            <a:ext cx="632370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9863" y="6008871"/>
            <a:ext cx="2873566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5725" y="6008871"/>
            <a:ext cx="846260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00045"/>
            <a:ext cx="59556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86810"/>
            <a:ext cx="10179050" cy="16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1249"/>
          <a:stretch>
            <a:fillRect/>
          </a:stretch>
        </p:blipFill>
        <p:spPr>
          <a:xfrm>
            <a:off x="1462088" y="909320"/>
            <a:ext cx="9267825" cy="578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405" y="908685"/>
            <a:ext cx="85566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7315" y="1662430"/>
            <a:ext cx="72491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688705" y="1652905"/>
            <a:ext cx="13817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62405" y="2397125"/>
            <a:ext cx="85566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62405" y="3068955"/>
            <a:ext cx="85566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77315" y="3860800"/>
            <a:ext cx="855662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063750" y="5013325"/>
            <a:ext cx="855662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59560" y="6230620"/>
            <a:ext cx="85566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63150" cy="410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708910"/>
            <a:ext cx="5619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3356610"/>
            <a:ext cx="3583940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1095"/>
          <a:stretch>
            <a:fillRect/>
          </a:stretch>
        </p:blipFill>
        <p:spPr>
          <a:xfrm>
            <a:off x="1536065" y="730885"/>
            <a:ext cx="9119870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4653280"/>
            <a:ext cx="5924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2090031"/>
            <a:ext cx="533333" cy="48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137810"/>
            <a:ext cx="476190" cy="41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444943" y="783590"/>
            <a:ext cx="9302115" cy="588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4653280"/>
            <a:ext cx="5943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3061284"/>
            <a:ext cx="1609523" cy="4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4912066"/>
            <a:ext cx="2333333" cy="4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4220995"/>
            <a:ext cx="571428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3048346"/>
            <a:ext cx="2133333" cy="4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850" y="1988635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5135" y="3160551"/>
            <a:ext cx="857143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56920"/>
            <a:ext cx="8131810" cy="415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2843530"/>
            <a:ext cx="204025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703" y="4273951"/>
            <a:ext cx="1342857" cy="4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" r="12217" b="2339"/>
          <a:stretch>
            <a:fillRect/>
          </a:stretch>
        </p:blipFill>
        <p:spPr>
          <a:xfrm>
            <a:off x="5303520" y="4149090"/>
            <a:ext cx="6227445" cy="255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2024-04-25T06:19:39Z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