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2" r:id="rId5"/>
    <p:sldId id="351" r:id="rId6"/>
    <p:sldId id="350" r:id="rId7"/>
    <p:sldId id="349" r:id="rId8"/>
    <p:sldId id="345" r:id="rId9"/>
    <p:sldId id="344" r:id="rId10"/>
    <p:sldId id="342" r:id="rId11"/>
    <p:sldId id="341" r:id="rId12"/>
    <p:sldId id="339" r:id="rId13"/>
    <p:sldId id="338" r:id="rId14"/>
    <p:sldId id="336" r:id="rId15"/>
    <p:sldId id="335" r:id="rId16"/>
    <p:sldId id="333" r:id="rId17"/>
    <p:sldId id="331" r:id="rId18"/>
    <p:sldId id="330" r:id="rId19"/>
    <p:sldId id="328" r:id="rId20"/>
    <p:sldId id="326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2971800"/>
            <a:ext cx="63150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16470"/>
            <a:ext cx="10800000" cy="175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0862" y="3916894"/>
            <a:ext cx="990476" cy="47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4672" y="4823574"/>
            <a:ext cx="457142" cy="39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9434" y="4814030"/>
            <a:ext cx="476190" cy="4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047" y="3811805"/>
            <a:ext cx="1019047" cy="4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0000" y="4717112"/>
            <a:ext cx="533333" cy="4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0476" y="4726641"/>
            <a:ext cx="400000" cy="4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85" y="828675"/>
            <a:ext cx="10308590" cy="420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7585" y="2636520"/>
            <a:ext cx="100838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8210" y="4436745"/>
            <a:ext cx="59309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1" r="9548" b="1399"/>
          <a:stretch>
            <a:fillRect/>
          </a:stretch>
        </p:blipFill>
        <p:spPr>
          <a:xfrm>
            <a:off x="6607175" y="4148455"/>
            <a:ext cx="5029835" cy="215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30" y="737870"/>
            <a:ext cx="9248140" cy="59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795" y="4580890"/>
            <a:ext cx="105410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8705" y="4580890"/>
            <a:ext cx="40513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1855" y="5300980"/>
            <a:ext cx="109093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280" y="6021070"/>
            <a:ext cx="6438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380" y="685165"/>
            <a:ext cx="8651240" cy="343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64" r="73559" b="1437"/>
          <a:stretch>
            <a:fillRect/>
          </a:stretch>
        </p:blipFill>
        <p:spPr>
          <a:xfrm>
            <a:off x="2423795" y="6277610"/>
            <a:ext cx="2287905" cy="51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4255" r="20221" b="16460"/>
          <a:stretch>
            <a:fillRect/>
          </a:stretch>
        </p:blipFill>
        <p:spPr>
          <a:xfrm>
            <a:off x="4944110" y="4149090"/>
            <a:ext cx="4352925" cy="242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79564" y="6387507"/>
            <a:ext cx="2809523" cy="4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4149090"/>
            <a:ext cx="4625340" cy="243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 b="4256"/>
          <a:stretch>
            <a:fillRect/>
          </a:stretch>
        </p:blipFill>
        <p:spPr>
          <a:xfrm>
            <a:off x="1643653" y="2708910"/>
            <a:ext cx="8904695" cy="375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2919727"/>
            <a:ext cx="409523" cy="36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 b="4256"/>
          <a:stretch>
            <a:fillRect/>
          </a:stretch>
        </p:blipFill>
        <p:spPr>
          <a:xfrm>
            <a:off x="3792220" y="3644900"/>
            <a:ext cx="6901180" cy="290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758" y="836295"/>
            <a:ext cx="7920000" cy="3203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1705" y="2780665"/>
            <a:ext cx="19386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6" r="68073" b="4256"/>
          <a:stretch>
            <a:fillRect/>
          </a:stretch>
        </p:blipFill>
        <p:spPr>
          <a:xfrm>
            <a:off x="9190355" y="908050"/>
            <a:ext cx="1871980" cy="174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1557655" y="4137025"/>
            <a:ext cx="7128600" cy="249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2" r="17550" b="4256"/>
          <a:stretch>
            <a:fillRect/>
          </a:stretch>
        </p:blipFill>
        <p:spPr>
          <a:xfrm>
            <a:off x="8900795" y="2780665"/>
            <a:ext cx="2530475" cy="203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15415" y="4137025"/>
            <a:ext cx="7485380" cy="246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275" y="756920"/>
            <a:ext cx="9569450" cy="383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155" y="1557020"/>
            <a:ext cx="258508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05" y="3933190"/>
            <a:ext cx="66643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 b="4256"/>
          <a:stretch>
            <a:fillRect/>
          </a:stretch>
        </p:blipFill>
        <p:spPr>
          <a:xfrm>
            <a:off x="6383655" y="4509135"/>
            <a:ext cx="5195570" cy="219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5168900"/>
            <a:ext cx="5742305" cy="130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775" y="765175"/>
            <a:ext cx="9188450" cy="4451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38" b="73664"/>
          <a:stretch>
            <a:fillRect/>
          </a:stretch>
        </p:blipFill>
        <p:spPr>
          <a:xfrm>
            <a:off x="2188210" y="5157470"/>
            <a:ext cx="2523490" cy="78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6" t="2630" r="21908" b="2584"/>
          <a:stretch>
            <a:fillRect/>
          </a:stretch>
        </p:blipFill>
        <p:spPr>
          <a:xfrm>
            <a:off x="6383655" y="4509135"/>
            <a:ext cx="3253740" cy="221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5505" y="5301615"/>
            <a:ext cx="281876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9555" y="4653280"/>
            <a:ext cx="2818765" cy="190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380" y="765175"/>
            <a:ext cx="9015730" cy="545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4077335"/>
            <a:ext cx="46418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97" r="61553" b="7366"/>
          <a:stretch>
            <a:fillRect/>
          </a:stretch>
        </p:blipFill>
        <p:spPr>
          <a:xfrm>
            <a:off x="8256270" y="4509135"/>
            <a:ext cx="2715260" cy="207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973" y="756920"/>
            <a:ext cx="9838055" cy="340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2665" y="3429000"/>
            <a:ext cx="54419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 t="3947" r="5551" b="7363"/>
          <a:stretch>
            <a:fillRect/>
          </a:stretch>
        </p:blipFill>
        <p:spPr>
          <a:xfrm>
            <a:off x="4592638" y="3932555"/>
            <a:ext cx="3006725" cy="276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603" y="818515"/>
            <a:ext cx="9662795" cy="591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2708910"/>
            <a:ext cx="56134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756920"/>
            <a:ext cx="9501505" cy="1622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2451100"/>
            <a:ext cx="9501505" cy="75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995" y="2564765"/>
            <a:ext cx="4781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284855"/>
            <a:ext cx="9501505" cy="321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4" r="42220" b="2931"/>
          <a:stretch>
            <a:fillRect/>
          </a:stretch>
        </p:blipFill>
        <p:spPr>
          <a:xfrm>
            <a:off x="8040370" y="3204210"/>
            <a:ext cx="3556000" cy="242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656408"/>
            <a:ext cx="371428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8" r="64886" b="8124"/>
          <a:stretch>
            <a:fillRect/>
          </a:stretch>
        </p:blipFill>
        <p:spPr>
          <a:xfrm>
            <a:off x="4429760" y="3429000"/>
            <a:ext cx="3332480" cy="335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204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5040" y="2663190"/>
            <a:ext cx="42989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t="1867" r="12218" b="8129"/>
          <a:stretch>
            <a:fillRect/>
          </a:stretch>
        </p:blipFill>
        <p:spPr>
          <a:xfrm>
            <a:off x="7823835" y="3221990"/>
            <a:ext cx="2931795" cy="268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2024-04-25T09:34:50Z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