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1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3009900"/>
            <a:ext cx="63436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58" y="732155"/>
            <a:ext cx="10357485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708910"/>
            <a:ext cx="57594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3033019"/>
            <a:ext cx="447619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3033019"/>
            <a:ext cx="333333" cy="37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4817327"/>
            <a:ext cx="838095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4826203"/>
            <a:ext cx="885714" cy="4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4835743"/>
            <a:ext cx="533333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5732513"/>
            <a:ext cx="209523" cy="3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3078553"/>
            <a:ext cx="133333" cy="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3040425"/>
            <a:ext cx="304761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3278723"/>
            <a:ext cx="133333" cy="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285" y="3049957"/>
            <a:ext cx="209523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789045"/>
            <a:ext cx="3299460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619"/>
            <a:ext cx="3571428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80" y="735965"/>
            <a:ext cx="366077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1917065"/>
            <a:ext cx="475107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080" y="3081020"/>
            <a:ext cx="902398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3905885"/>
            <a:ext cx="86467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8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17927" y="4321265"/>
            <a:ext cx="404257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4072110"/>
            <a:ext cx="704761" cy="39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861425" cy="389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261" y="4293267"/>
            <a:ext cx="752380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2120" y="4365022"/>
            <a:ext cx="790476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6" r="51557" b="8047"/>
          <a:stretch>
            <a:fillRect/>
          </a:stretch>
        </p:blipFill>
        <p:spPr>
          <a:xfrm>
            <a:off x="9007475" y="1844040"/>
            <a:ext cx="3020695" cy="232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39047" y="2478348"/>
            <a:ext cx="1047619" cy="4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3393597"/>
            <a:ext cx="1019047" cy="4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809" y="3393597"/>
            <a:ext cx="1038094" cy="4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968105" cy="387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830" y="2667635"/>
            <a:ext cx="4159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3429000"/>
            <a:ext cx="7054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7575" y="4182745"/>
            <a:ext cx="8128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t="17299" r="11554" b="6491"/>
          <a:stretch>
            <a:fillRect/>
          </a:stretch>
        </p:blipFill>
        <p:spPr>
          <a:xfrm>
            <a:off x="9264015" y="1557020"/>
            <a:ext cx="2666365" cy="272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78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398970"/>
            <a:ext cx="10800000" cy="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9758" y="4364990"/>
            <a:ext cx="3372485" cy="23361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1052830"/>
            <a:ext cx="4782820" cy="306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1229360"/>
            <a:ext cx="41313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2061210"/>
            <a:ext cx="482790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3425190"/>
            <a:ext cx="36245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4293235"/>
            <a:ext cx="69875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5146040"/>
            <a:ext cx="1016381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0255" y="3644900"/>
            <a:ext cx="3129915" cy="23641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48" y="760095"/>
            <a:ext cx="9120505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170" y="836930"/>
            <a:ext cx="51631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3085" y="805815"/>
            <a:ext cx="3119120" cy="230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1557020"/>
            <a:ext cx="208788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487170" y="2277110"/>
            <a:ext cx="53047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415415" y="2997200"/>
            <a:ext cx="50349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87170" y="3733165"/>
            <a:ext cx="730694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87170" y="4538980"/>
            <a:ext cx="481711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87170" y="5739130"/>
            <a:ext cx="650113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2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6666" y="2248190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8345" y="2781300"/>
            <a:ext cx="3294380" cy="203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1153097"/>
            <a:ext cx="409523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1439041"/>
            <a:ext cx="704761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1610607"/>
            <a:ext cx="476190" cy="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190" y="1744047"/>
            <a:ext cx="419047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4285" y="2640003"/>
            <a:ext cx="409523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7142" y="2925947"/>
            <a:ext cx="619047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238" y="3097513"/>
            <a:ext cx="476190" cy="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2857" y="3230953"/>
            <a:ext cx="295238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6666" y="5148244"/>
            <a:ext cx="361904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48" y="828490"/>
            <a:ext cx="10134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3071883"/>
            <a:ext cx="847619" cy="39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3969106"/>
            <a:ext cx="533333" cy="37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153568"/>
            <a:ext cx="333333" cy="37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1761305"/>
            <a:ext cx="10800000" cy="3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8801" y="2952286"/>
            <a:ext cx="419047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