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51" r:id="rId5"/>
    <p:sldId id="353" r:id="rId6"/>
    <p:sldId id="354" r:id="rId7"/>
    <p:sldId id="357" r:id="rId8"/>
    <p:sldId id="335" r:id="rId9"/>
    <p:sldId id="334" r:id="rId10"/>
    <p:sldId id="333" r:id="rId11"/>
    <p:sldId id="331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4550" y="2971800"/>
            <a:ext cx="79629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828490"/>
            <a:ext cx="8640000" cy="1558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492190"/>
            <a:ext cx="8640000" cy="394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74" t="1925" r="16222" b="7188"/>
          <a:stretch>
            <a:fillRect/>
          </a:stretch>
        </p:blipFill>
        <p:spPr>
          <a:xfrm>
            <a:off x="8976360" y="1772920"/>
            <a:ext cx="2901950" cy="2563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896225" y="4149090"/>
            <a:ext cx="50228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972185"/>
            <a:ext cx="8884920" cy="4896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2125" y="3644900"/>
            <a:ext cx="55816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56" r="68890" b="10989"/>
          <a:stretch>
            <a:fillRect/>
          </a:stretch>
        </p:blipFill>
        <p:spPr>
          <a:xfrm>
            <a:off x="9264015" y="2134235"/>
            <a:ext cx="2684780" cy="2590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972185"/>
            <a:ext cx="9193530" cy="3391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6305" y="1869345"/>
            <a:ext cx="485714" cy="49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157" y="3644841"/>
            <a:ext cx="1638095" cy="4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3" t="7175" r="20220" b="9262"/>
          <a:stretch>
            <a:fillRect/>
          </a:stretch>
        </p:blipFill>
        <p:spPr>
          <a:xfrm>
            <a:off x="9408160" y="1372235"/>
            <a:ext cx="2482850" cy="2591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409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60" y="972185"/>
            <a:ext cx="9102725" cy="5254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03750" y="1273175"/>
            <a:ext cx="385445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60950" y="1240155"/>
            <a:ext cx="86677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4665" y="2948305"/>
            <a:ext cx="45783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6640" y="3013710"/>
            <a:ext cx="34544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10350" y="2948305"/>
            <a:ext cx="205486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7510" y="3810635"/>
            <a:ext cx="136461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90395" y="3835400"/>
            <a:ext cx="41719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24100" y="3851275"/>
            <a:ext cx="42545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05430" y="3810635"/>
            <a:ext cx="334708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93155" y="3827145"/>
            <a:ext cx="149288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22565" y="3827145"/>
            <a:ext cx="90678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7510" y="4689475"/>
            <a:ext cx="253682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66085" y="4705350"/>
            <a:ext cx="36893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463925" y="4681220"/>
            <a:ext cx="180594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389880" y="4672965"/>
            <a:ext cx="287337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36280" y="4689475"/>
            <a:ext cx="32131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16025" y="5591810"/>
            <a:ext cx="208915" cy="7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97510" y="5535295"/>
            <a:ext cx="253682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981960" y="5575935"/>
            <a:ext cx="104330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145915" y="5551170"/>
            <a:ext cx="86677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5725" y="2348865"/>
            <a:ext cx="299339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000" y="756735"/>
            <a:ext cx="7920000" cy="308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8115" y="3141345"/>
            <a:ext cx="61150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8"/>
          <a:stretch>
            <a:fillRect/>
          </a:stretch>
        </p:blipFill>
        <p:spPr>
          <a:xfrm>
            <a:off x="2522855" y="3789045"/>
            <a:ext cx="7919720" cy="295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000" y="684980"/>
            <a:ext cx="7920000" cy="2985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0505" y="3068955"/>
            <a:ext cx="50482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1"/>
          <a:stretch>
            <a:fillRect/>
          </a:stretch>
        </p:blipFill>
        <p:spPr>
          <a:xfrm>
            <a:off x="2567940" y="3717290"/>
            <a:ext cx="7919720" cy="2889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838" y="685165"/>
            <a:ext cx="9966325" cy="372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8" r="32219" b="4019"/>
          <a:stretch>
            <a:fillRect/>
          </a:stretch>
        </p:blipFill>
        <p:spPr>
          <a:xfrm>
            <a:off x="4099243" y="4148455"/>
            <a:ext cx="3993515" cy="263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1221600"/>
            <a:ext cx="333333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8" r="32219" b="4019"/>
          <a:stretch>
            <a:fillRect/>
          </a:stretch>
        </p:blipFill>
        <p:spPr>
          <a:xfrm>
            <a:off x="3786505" y="1772920"/>
            <a:ext cx="4618990" cy="304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75015"/>
            <a:ext cx="10800000" cy="98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5" y="756735"/>
            <a:ext cx="9000000" cy="5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0370" y="4293235"/>
            <a:ext cx="49847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804985"/>
            <a:ext cx="9000000" cy="81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9" r="66227" b="8441"/>
          <a:stretch>
            <a:fillRect/>
          </a:stretch>
        </p:blipFill>
        <p:spPr>
          <a:xfrm>
            <a:off x="9264015" y="2061210"/>
            <a:ext cx="2695575" cy="2767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972185"/>
            <a:ext cx="8555355" cy="5533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5" t="3471" r="14888" b="8444"/>
          <a:stretch>
            <a:fillRect/>
          </a:stretch>
        </p:blipFill>
        <p:spPr>
          <a:xfrm>
            <a:off x="8903970" y="2180590"/>
            <a:ext cx="3005455" cy="249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5" y="972185"/>
            <a:ext cx="9055735" cy="5113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690" y="2853055"/>
            <a:ext cx="60706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1129" y="5445800"/>
            <a:ext cx="467753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5" t="3471" r="14888" b="8444"/>
          <a:stretch>
            <a:fillRect/>
          </a:stretch>
        </p:blipFill>
        <p:spPr>
          <a:xfrm>
            <a:off x="8903970" y="2180590"/>
            <a:ext cx="3005455" cy="249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80" y="828490"/>
            <a:ext cx="8611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7980" y="4286250"/>
            <a:ext cx="52514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00" r="64222" b="8897"/>
          <a:stretch>
            <a:fillRect/>
          </a:stretch>
        </p:blipFill>
        <p:spPr>
          <a:xfrm>
            <a:off x="9120505" y="2637155"/>
            <a:ext cx="2760345" cy="2108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64</cp:revision>
  <dcterms:created xsi:type="dcterms:W3CDTF">2015-09-16T06:44:00Z</dcterms:created>
  <dcterms:modified xsi:type="dcterms:W3CDTF">2024-04-25T12:48:09Z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