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7" r:id="rId7"/>
    <p:sldId id="346" r:id="rId8"/>
    <p:sldId id="344" r:id="rId9"/>
    <p:sldId id="343" r:id="rId10"/>
    <p:sldId id="341" r:id="rId11"/>
    <p:sldId id="340" r:id="rId12"/>
    <p:sldId id="339" r:id="rId13"/>
    <p:sldId id="378" r:id="rId14"/>
    <p:sldId id="336" r:id="rId15"/>
    <p:sldId id="335" r:id="rId16"/>
    <p:sldId id="334" r:id="rId17"/>
    <p:sldId id="333" r:id="rId18"/>
    <p:sldId id="332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5113" y="2059305"/>
            <a:ext cx="65817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571875"/>
            <a:ext cx="71247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191550"/>
            <a:ext cx="304761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809" y="1191550"/>
            <a:ext cx="2190476" cy="46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904" y="1182005"/>
            <a:ext cx="542857" cy="47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2136574"/>
            <a:ext cx="295238" cy="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46120"/>
            <a:ext cx="542857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2088845"/>
            <a:ext cx="4400000" cy="48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333" y="3072052"/>
            <a:ext cx="409523" cy="33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t="7638" r="6886" b="7279"/>
          <a:stretch>
            <a:fillRect/>
          </a:stretch>
        </p:blipFill>
        <p:spPr>
          <a:xfrm>
            <a:off x="4006215" y="3861435"/>
            <a:ext cx="4179570" cy="277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12"/>
          <a:stretch>
            <a:fillRect/>
          </a:stretch>
        </p:blipFill>
        <p:spPr>
          <a:xfrm>
            <a:off x="720090" y="972185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2" r="22883" b="2329"/>
          <a:stretch>
            <a:fillRect/>
          </a:stretch>
        </p:blipFill>
        <p:spPr>
          <a:xfrm>
            <a:off x="3288030" y="3860800"/>
            <a:ext cx="5787390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t="62688"/>
          <a:stretch>
            <a:fillRect/>
          </a:stretch>
        </p:blipFill>
        <p:spPr>
          <a:xfrm>
            <a:off x="840830" y="919030"/>
            <a:ext cx="10392320" cy="171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7610" y="1066165"/>
            <a:ext cx="105346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95" y="2790640"/>
            <a:ext cx="10800000" cy="8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76135" y="2875915"/>
            <a:ext cx="10255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2" r="22883" b="2329"/>
          <a:stretch>
            <a:fillRect/>
          </a:stretch>
        </p:blipFill>
        <p:spPr>
          <a:xfrm>
            <a:off x="3288030" y="3860800"/>
            <a:ext cx="5787390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972185"/>
            <a:ext cx="8923020" cy="424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2420620"/>
            <a:ext cx="2777490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1172335"/>
            <a:ext cx="419047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3078095"/>
            <a:ext cx="733333" cy="3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2174770"/>
            <a:ext cx="438095" cy="45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2165224"/>
            <a:ext cx="542857" cy="46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3091167"/>
            <a:ext cx="1076190" cy="47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453" y="613410"/>
            <a:ext cx="9777095" cy="329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9695" y="851535"/>
            <a:ext cx="12617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35" y="2442845"/>
            <a:ext cx="6464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004945"/>
            <a:ext cx="9777095" cy="81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88480" y="4100195"/>
            <a:ext cx="11791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" r="12881" b="3866"/>
          <a:stretch>
            <a:fillRect/>
          </a:stretch>
        </p:blipFill>
        <p:spPr>
          <a:xfrm>
            <a:off x="3663633" y="4797425"/>
            <a:ext cx="4864735" cy="18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25" y="836110"/>
            <a:ext cx="98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8543" y="5998455"/>
            <a:ext cx="337662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049" y="6015779"/>
            <a:ext cx="354978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45" y="908500"/>
            <a:ext cx="1048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4417" y="2454995"/>
            <a:ext cx="517972" cy="39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413" y="3325477"/>
            <a:ext cx="471724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8080" y="3334737"/>
            <a:ext cx="471724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4551" y="3325477"/>
            <a:ext cx="462475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0481" y="3316217"/>
            <a:ext cx="1146937" cy="40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85938" y="5103483"/>
            <a:ext cx="157241" cy="8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6281" y="5066442"/>
            <a:ext cx="1544667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47195" y="5196088"/>
            <a:ext cx="471724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798" y="610235"/>
            <a:ext cx="9082405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470" y="2996565"/>
            <a:ext cx="10877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4580890"/>
            <a:ext cx="5803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660" y="4509135"/>
            <a:ext cx="10782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6092825"/>
            <a:ext cx="8674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11" y="900245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2857" y="3917387"/>
            <a:ext cx="251428" cy="1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3333" y="3917387"/>
            <a:ext cx="373333" cy="33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5390" y="3947795"/>
            <a:ext cx="10401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571" y="4671673"/>
            <a:ext cx="312380" cy="3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8095" y="6096435"/>
            <a:ext cx="1615238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2857" y="6126911"/>
            <a:ext cx="31238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6" t="25149"/>
          <a:stretch>
            <a:fillRect/>
          </a:stretch>
        </p:blipFill>
        <p:spPr>
          <a:xfrm>
            <a:off x="8832215" y="1569720"/>
            <a:ext cx="2788920" cy="342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0245"/>
            <a:ext cx="971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6298" y="1868816"/>
            <a:ext cx="3359068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0357" y="2725959"/>
            <a:ext cx="265640" cy="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1937" y="2700245"/>
            <a:ext cx="1362479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8277" y="3505959"/>
            <a:ext cx="891181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9160" y="4320245"/>
            <a:ext cx="100257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4866" y="5151673"/>
            <a:ext cx="471297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6913" y="5974530"/>
            <a:ext cx="334193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8977" y="5974530"/>
            <a:ext cx="385607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4"/>
          <a:stretch>
            <a:fillRect/>
          </a:stretch>
        </p:blipFill>
        <p:spPr>
          <a:xfrm>
            <a:off x="2224405" y="701675"/>
            <a:ext cx="774319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0505" y="3140710"/>
            <a:ext cx="3975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5238" y="2947737"/>
            <a:ext cx="533334" cy="4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875" y="3717105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79" y="3860583"/>
            <a:ext cx="561904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84" y="4750148"/>
            <a:ext cx="1038095" cy="44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107904"/>
            <a:ext cx="333333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972185"/>
            <a:ext cx="9439910" cy="402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1690" y="2705735"/>
            <a:ext cx="4895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6498" y="3514802"/>
            <a:ext cx="6866666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4274820"/>
            <a:ext cx="11950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" r="69555" b="7275"/>
          <a:stretch>
            <a:fillRect/>
          </a:stretch>
        </p:blipFill>
        <p:spPr>
          <a:xfrm>
            <a:off x="9840595" y="1340485"/>
            <a:ext cx="1950085" cy="256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353" y="756920"/>
            <a:ext cx="9599295" cy="314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t="7638" r="6886" b="7279"/>
          <a:stretch>
            <a:fillRect/>
          </a:stretch>
        </p:blipFill>
        <p:spPr>
          <a:xfrm>
            <a:off x="4006215" y="3861435"/>
            <a:ext cx="4179570" cy="277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2024-04-25T05:47:23Z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