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0" r:id="rId5"/>
    <p:sldId id="349" r:id="rId6"/>
    <p:sldId id="347" r:id="rId7"/>
    <p:sldId id="345" r:id="rId8"/>
    <p:sldId id="344" r:id="rId9"/>
    <p:sldId id="343" r:id="rId10"/>
    <p:sldId id="341" r:id="rId11"/>
    <p:sldId id="340" r:id="rId12"/>
    <p:sldId id="339" r:id="rId13"/>
    <p:sldId id="337" r:id="rId14"/>
    <p:sldId id="336" r:id="rId15"/>
    <p:sldId id="334" r:id="rId16"/>
    <p:sldId id="332" r:id="rId17"/>
    <p:sldId id="330" r:id="rId18"/>
    <p:sldId id="328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2985770"/>
            <a:ext cx="63722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r="10218"/>
          <a:stretch>
            <a:fillRect/>
          </a:stretch>
        </p:blipFill>
        <p:spPr>
          <a:xfrm>
            <a:off x="2620963" y="3645535"/>
            <a:ext cx="6950075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59"/>
          <a:stretch>
            <a:fillRect/>
          </a:stretch>
        </p:blipFill>
        <p:spPr>
          <a:xfrm>
            <a:off x="1271270" y="2709545"/>
            <a:ext cx="10800080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94989" y="2957561"/>
            <a:ext cx="838095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04"/>
          <a:stretch>
            <a:fillRect/>
          </a:stretch>
        </p:blipFill>
        <p:spPr>
          <a:xfrm>
            <a:off x="720090" y="912680"/>
            <a:ext cx="10800080" cy="273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6666" y="1108044"/>
            <a:ext cx="838095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2062666"/>
            <a:ext cx="304761" cy="3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2014934"/>
            <a:ext cx="1038095" cy="45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969556"/>
            <a:ext cx="1009523" cy="45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r="10218"/>
          <a:stretch>
            <a:fillRect/>
          </a:stretch>
        </p:blipFill>
        <p:spPr>
          <a:xfrm>
            <a:off x="2620963" y="3645535"/>
            <a:ext cx="6950075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4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8" r="64892" b="2506"/>
          <a:stretch>
            <a:fillRect/>
          </a:stretch>
        </p:blipFill>
        <p:spPr>
          <a:xfrm>
            <a:off x="4200208" y="3645535"/>
            <a:ext cx="379158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348470" cy="41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291" y="1162758"/>
            <a:ext cx="457142" cy="4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179" y="1988516"/>
            <a:ext cx="466666" cy="45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439" y="3717545"/>
            <a:ext cx="466666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8" r="64892" b="2506"/>
          <a:stretch>
            <a:fillRect/>
          </a:stretch>
        </p:blipFill>
        <p:spPr>
          <a:xfrm>
            <a:off x="9192260" y="1845310"/>
            <a:ext cx="2890520" cy="21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865" y="549275"/>
            <a:ext cx="8256270" cy="441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5500" y="2852420"/>
            <a:ext cx="10890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3880" y="3592195"/>
            <a:ext cx="20408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774" y="4365019"/>
            <a:ext cx="684386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" r="39557" b="5109"/>
          <a:stretch>
            <a:fillRect/>
          </a:stretch>
        </p:blipFill>
        <p:spPr>
          <a:xfrm>
            <a:off x="6096000" y="4292600"/>
            <a:ext cx="4073525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20" y="828675"/>
            <a:ext cx="8950960" cy="258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336925"/>
            <a:ext cx="8950960" cy="30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532" y="3480421"/>
            <a:ext cx="571428" cy="37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243" y="5013340"/>
            <a:ext cx="523809" cy="34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270" y="767080"/>
            <a:ext cx="8887460" cy="391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56" r="72551" b="3740"/>
          <a:stretch>
            <a:fillRect/>
          </a:stretch>
        </p:blipFill>
        <p:spPr>
          <a:xfrm>
            <a:off x="2317750" y="4749165"/>
            <a:ext cx="2371725" cy="47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t="3903" r="19267" b="17338"/>
          <a:stretch>
            <a:fillRect/>
          </a:stretch>
        </p:blipFill>
        <p:spPr>
          <a:xfrm>
            <a:off x="5834380" y="3844290"/>
            <a:ext cx="4593590" cy="283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1360" y="4653280"/>
            <a:ext cx="27298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3844290"/>
            <a:ext cx="4751705" cy="293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815" y="685165"/>
            <a:ext cx="9818370" cy="341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" r="26887" b="5551"/>
          <a:stretch>
            <a:fillRect/>
          </a:stretch>
        </p:blipFill>
        <p:spPr>
          <a:xfrm>
            <a:off x="3543618" y="4004310"/>
            <a:ext cx="5104765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60" y="613410"/>
            <a:ext cx="8996680" cy="391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341120"/>
            <a:ext cx="10433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2286635"/>
            <a:ext cx="113982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05" y="3933155"/>
            <a:ext cx="409523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" r="26887" b="5551"/>
          <a:stretch>
            <a:fillRect/>
          </a:stretch>
        </p:blipFill>
        <p:spPr>
          <a:xfrm>
            <a:off x="3503930" y="4364990"/>
            <a:ext cx="4622800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05" y="732790"/>
            <a:ext cx="9876155" cy="354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3280" y="1002030"/>
            <a:ext cx="4178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6995" y="975995"/>
            <a:ext cx="4705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645" y="1836420"/>
            <a:ext cx="9842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7965" y="1827530"/>
            <a:ext cx="9842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6460" y="2705735"/>
            <a:ext cx="139065" cy="7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4050" y="2774950"/>
            <a:ext cx="7486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0345" y="2705735"/>
            <a:ext cx="13322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4495" y="2714625"/>
            <a:ext cx="4876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50765" y="2757805"/>
            <a:ext cx="26987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8595" y="2714625"/>
            <a:ext cx="9842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3805" y="2966720"/>
            <a:ext cx="147955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83680" y="2696845"/>
            <a:ext cx="35356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19935" y="3583305"/>
            <a:ext cx="45897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70675" y="3575050"/>
            <a:ext cx="141986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" r="26887" b="5551"/>
          <a:stretch>
            <a:fillRect/>
          </a:stretch>
        </p:blipFill>
        <p:spPr>
          <a:xfrm>
            <a:off x="3863975" y="4293235"/>
            <a:ext cx="4622800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9296400" cy="400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3501390"/>
            <a:ext cx="5308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1" r="63557" b="8584"/>
          <a:stretch>
            <a:fillRect/>
          </a:stretch>
        </p:blipFill>
        <p:spPr>
          <a:xfrm>
            <a:off x="9408160" y="2277110"/>
            <a:ext cx="2677160" cy="230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63" y="832485"/>
            <a:ext cx="9617075" cy="58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2637155"/>
            <a:ext cx="6057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5278" r="14223" b="6886"/>
          <a:stretch>
            <a:fillRect/>
          </a:stretch>
        </p:blipFill>
        <p:spPr>
          <a:xfrm>
            <a:off x="7680325" y="3357245"/>
            <a:ext cx="3049270" cy="29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756735"/>
            <a:ext cx="932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5687" y="2657535"/>
            <a:ext cx="304160" cy="33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44166" b="6082"/>
          <a:stretch>
            <a:fillRect/>
          </a:stretch>
        </p:blipFill>
        <p:spPr>
          <a:xfrm>
            <a:off x="8040370" y="3141980"/>
            <a:ext cx="3686175" cy="325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900430"/>
            <a:ext cx="9476105" cy="152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70" y="2493010"/>
            <a:ext cx="9476105" cy="416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53" t="36405" r="9298" b="6085"/>
          <a:stretch>
            <a:fillRect/>
          </a:stretch>
        </p:blipFill>
        <p:spPr>
          <a:xfrm>
            <a:off x="9120505" y="3573145"/>
            <a:ext cx="2628900" cy="262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6360" y="2564765"/>
            <a:ext cx="48768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" y="701675"/>
            <a:ext cx="9464040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493010"/>
            <a:ext cx="5880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1221600"/>
            <a:ext cx="41904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8" b="54458"/>
          <a:stretch>
            <a:fillRect/>
          </a:stretch>
        </p:blipFill>
        <p:spPr>
          <a:xfrm>
            <a:off x="720090" y="1905000"/>
            <a:ext cx="197104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32" r="75558" b="2852"/>
          <a:stretch>
            <a:fillRect/>
          </a:stretch>
        </p:blipFill>
        <p:spPr>
          <a:xfrm>
            <a:off x="5530215" y="1926590"/>
            <a:ext cx="2213610" cy="265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r="26887" b="54458"/>
          <a:stretch>
            <a:fillRect/>
          </a:stretch>
        </p:blipFill>
        <p:spPr>
          <a:xfrm>
            <a:off x="2938145" y="1905000"/>
            <a:ext cx="223393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51732" r="26222" b="2852"/>
          <a:stretch>
            <a:fillRect/>
          </a:stretch>
        </p:blipFill>
        <p:spPr>
          <a:xfrm>
            <a:off x="8111490" y="1926590"/>
            <a:ext cx="2354580" cy="265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4203043"/>
            <a:ext cx="380952" cy="48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4250698"/>
            <a:ext cx="542857" cy="3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