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36" r:id="rId4"/>
    <p:sldId id="335" r:id="rId5"/>
    <p:sldId id="334" r:id="rId6"/>
    <p:sldId id="333" r:id="rId7"/>
    <p:sldId id="332" r:id="rId8"/>
    <p:sldId id="331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510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09900" y="3076575"/>
            <a:ext cx="6172200" cy="7048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2150" y="836110"/>
            <a:ext cx="936782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510845" y="4901992"/>
            <a:ext cx="421304" cy="4379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014758" y="4885464"/>
            <a:ext cx="528695" cy="4627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367802" y="4893728"/>
            <a:ext cx="1032608" cy="4627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507802" y="4893728"/>
            <a:ext cx="470869" cy="4627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069541" y="4926784"/>
            <a:ext cx="512173" cy="363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485193" y="5885406"/>
            <a:ext cx="280869" cy="826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957367" y="5852351"/>
            <a:ext cx="545217" cy="4297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576932" y="5885406"/>
            <a:ext cx="454347" cy="3884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155193" y="5844087"/>
            <a:ext cx="1049130" cy="4545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386063" y="5959782"/>
            <a:ext cx="487391" cy="3057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4997367" y="5901934"/>
            <a:ext cx="454347" cy="363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10800000" cy="43037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720000" y="2202639"/>
            <a:ext cx="1161904" cy="4675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605714" y="4368833"/>
            <a:ext cx="1104761" cy="5248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76135" y="4004945"/>
            <a:ext cx="3219450" cy="2667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9115" y="802640"/>
            <a:ext cx="8573770" cy="59239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129395" y="1694815"/>
            <a:ext cx="622935" cy="546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8225" y="836295"/>
            <a:ext cx="10115550" cy="58985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713595" y="2927350"/>
            <a:ext cx="706755" cy="622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120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857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80" y="972185"/>
            <a:ext cx="9263380" cy="35985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256270" y="3789045"/>
            <a:ext cx="781050" cy="584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720" r="62887" b="7971"/>
          <a:stretch>
            <a:fillRect/>
          </a:stretch>
        </p:blipFill>
        <p:spPr>
          <a:xfrm>
            <a:off x="9696450" y="1484630"/>
            <a:ext cx="2186940" cy="21228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7043"/>
          <a:stretch>
            <a:fillRect/>
          </a:stretch>
        </p:blipFill>
        <p:spPr>
          <a:xfrm>
            <a:off x="839470" y="4508500"/>
            <a:ext cx="9262745" cy="16562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5394"/>
          <a:stretch>
            <a:fillRect/>
          </a:stretch>
        </p:blipFill>
        <p:spPr>
          <a:xfrm>
            <a:off x="720090" y="988880"/>
            <a:ext cx="10800080" cy="7548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904815"/>
            <a:ext cx="10800000" cy="42676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210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986666" y="2391691"/>
            <a:ext cx="495238" cy="4382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624761" y="2391691"/>
            <a:ext cx="333333" cy="4192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110476" y="2429803"/>
            <a:ext cx="352380" cy="3144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653333" y="2334522"/>
            <a:ext cx="1133333" cy="4764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615238" y="3430257"/>
            <a:ext cx="1180952" cy="5145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335" y="972185"/>
            <a:ext cx="8975090" cy="45288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59560" y="4770120"/>
            <a:ext cx="701040" cy="537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960463" y="4797101"/>
            <a:ext cx="409523" cy="4668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110" t="6201" r="22884" b="6467"/>
          <a:stretch>
            <a:fillRect/>
          </a:stretch>
        </p:blipFill>
        <p:spPr>
          <a:xfrm>
            <a:off x="9552940" y="1196975"/>
            <a:ext cx="2103755" cy="36976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MzMTA0ZWJiNWNlYjFhNGQ0NTQ1ZjQ5YTI4YjI5OT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liangyuan</cp:lastModifiedBy>
  <cp:revision>62</cp:revision>
  <dcterms:created xsi:type="dcterms:W3CDTF">2015-09-16T06:44:00Z</dcterms:created>
  <dcterms:modified xsi:type="dcterms:W3CDTF">2024-04-25T02:09:30Z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2052-12.1.0.16729</vt:lpwstr>
  </property>
  <property fmtid="{D5CDD505-2E9C-101B-9397-08002B2CF9AE}" pid="3" name="ICV">
    <vt:lpwstr>0803F182AC044BA3913AF2E555CD301E</vt:lpwstr>
  </property>
</Properties>
</file>