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48" r:id="rId7"/>
    <p:sldId id="333" r:id="rId8"/>
    <p:sldId id="330" r:id="rId9"/>
    <p:sldId id="329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038475"/>
            <a:ext cx="48672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10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96" r="68890"/>
          <a:stretch>
            <a:fillRect/>
          </a:stretch>
        </p:blipFill>
        <p:spPr>
          <a:xfrm>
            <a:off x="4079875" y="2835460"/>
            <a:ext cx="3359875" cy="73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4193" r="11554" b="17746"/>
          <a:stretch>
            <a:fillRect/>
          </a:stretch>
        </p:blipFill>
        <p:spPr>
          <a:xfrm>
            <a:off x="3052763" y="3716655"/>
            <a:ext cx="6086475" cy="275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405" y="3572510"/>
            <a:ext cx="4371340" cy="31102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935730" y="2924810"/>
            <a:ext cx="34696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258449"/>
            <a:ext cx="390476" cy="4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33"/>
          <a:stretch>
            <a:fillRect/>
          </a:stretch>
        </p:blipFill>
        <p:spPr>
          <a:xfrm>
            <a:off x="975043" y="692785"/>
            <a:ext cx="10241915" cy="287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64" y="2962650"/>
            <a:ext cx="1180952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 r="52457" b="2345"/>
          <a:stretch>
            <a:fillRect/>
          </a:stretch>
        </p:blipFill>
        <p:spPr>
          <a:xfrm>
            <a:off x="4512310" y="2997200"/>
            <a:ext cx="3467100" cy="373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62601"/>
          <a:stretch>
            <a:fillRect/>
          </a:stretch>
        </p:blipFill>
        <p:spPr>
          <a:xfrm>
            <a:off x="767805" y="980625"/>
            <a:ext cx="10176420" cy="198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34"/>
          <a:stretch>
            <a:fillRect/>
          </a:stretch>
        </p:blipFill>
        <p:spPr>
          <a:xfrm>
            <a:off x="695960" y="2924810"/>
            <a:ext cx="1080008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18" b="4636"/>
          <a:stretch>
            <a:fillRect/>
          </a:stretch>
        </p:blipFill>
        <p:spPr>
          <a:xfrm>
            <a:off x="695325" y="847725"/>
            <a:ext cx="10800080" cy="283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861885"/>
            <a:ext cx="10800000" cy="294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2248607"/>
            <a:ext cx="961904" cy="4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666" y="3296569"/>
            <a:ext cx="600000" cy="4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5" t="33902" r="3298" b="2348"/>
          <a:stretch>
            <a:fillRect/>
          </a:stretch>
        </p:blipFill>
        <p:spPr>
          <a:xfrm>
            <a:off x="4416108" y="4004945"/>
            <a:ext cx="3359785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8606790" cy="510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591560"/>
            <a:ext cx="18789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3644900"/>
            <a:ext cx="12344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2265" y="5316855"/>
            <a:ext cx="172783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7" r="55555" b="8696"/>
          <a:stretch>
            <a:fillRect/>
          </a:stretch>
        </p:blipFill>
        <p:spPr>
          <a:xfrm>
            <a:off x="8896350" y="2348230"/>
            <a:ext cx="3181350" cy="205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564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4099" y="4415205"/>
            <a:ext cx="264347" cy="33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099" y="5254260"/>
            <a:ext cx="271900" cy="33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099" y="6085756"/>
            <a:ext cx="271900" cy="34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1764" r="12883" b="8700"/>
          <a:stretch>
            <a:fillRect/>
          </a:stretch>
        </p:blipFill>
        <p:spPr>
          <a:xfrm>
            <a:off x="9284970" y="2204720"/>
            <a:ext cx="24180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