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6" r:id="rId4"/>
    <p:sldId id="355" r:id="rId5"/>
    <p:sldId id="354" r:id="rId6"/>
    <p:sldId id="351" r:id="rId7"/>
    <p:sldId id="350" r:id="rId8"/>
    <p:sldId id="349" r:id="rId9"/>
    <p:sldId id="348" r:id="rId10"/>
    <p:sldId id="347" r:id="rId11"/>
    <p:sldId id="345" r:id="rId12"/>
    <p:sldId id="344" r:id="rId13"/>
    <p:sldId id="343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2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7620" y="2966720"/>
            <a:ext cx="709612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58095" y="2752672"/>
            <a:ext cx="1609523" cy="466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0952" y="3724582"/>
            <a:ext cx="1876190" cy="45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34285" y="3705525"/>
            <a:ext cx="2847619" cy="49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7" r="30661" b="3820"/>
          <a:stretch>
            <a:fillRect/>
          </a:stretch>
        </p:blipFill>
        <p:spPr>
          <a:xfrm>
            <a:off x="6741160" y="3921125"/>
            <a:ext cx="5076825" cy="2733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91428" y="2714558"/>
            <a:ext cx="2704761" cy="50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8095" y="3676940"/>
            <a:ext cx="371428" cy="49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0952" y="3667411"/>
            <a:ext cx="4485714" cy="48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24761" y="3686468"/>
            <a:ext cx="495238" cy="44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7" r="30661" b="3820"/>
          <a:stretch>
            <a:fillRect/>
          </a:stretch>
        </p:blipFill>
        <p:spPr>
          <a:xfrm>
            <a:off x="6741160" y="3921125"/>
            <a:ext cx="5076825" cy="2733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3809" y="2021931"/>
            <a:ext cx="2752380" cy="48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9523" y="2985958"/>
            <a:ext cx="2123809" cy="48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9" r="12887" b="4681"/>
          <a:stretch>
            <a:fillRect/>
          </a:stretch>
        </p:blipFill>
        <p:spPr>
          <a:xfrm>
            <a:off x="4655820" y="2985770"/>
            <a:ext cx="6412865" cy="3141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62857" y="3110649"/>
            <a:ext cx="857142" cy="39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7" r="30661" b="3820"/>
          <a:stretch>
            <a:fillRect/>
          </a:stretch>
        </p:blipFill>
        <p:spPr>
          <a:xfrm>
            <a:off x="3557588" y="3921125"/>
            <a:ext cx="5076825" cy="2733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333" y="2996258"/>
            <a:ext cx="4238095" cy="47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8571" y="2996258"/>
            <a:ext cx="980952" cy="486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3809" y="3005806"/>
            <a:ext cx="1495238" cy="45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43809" y="3005806"/>
            <a:ext cx="466666" cy="42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7" r="30661" b="3820"/>
          <a:stretch>
            <a:fillRect/>
          </a:stretch>
        </p:blipFill>
        <p:spPr>
          <a:xfrm>
            <a:off x="3557588" y="3777615"/>
            <a:ext cx="5076825" cy="2733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8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86666" y="5566993"/>
            <a:ext cx="361904" cy="39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7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5236794"/>
            <a:ext cx="352380" cy="38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1"/>
          <a:stretch>
            <a:fillRect/>
          </a:stretch>
        </p:blipFill>
        <p:spPr>
          <a:xfrm>
            <a:off x="2023745" y="742315"/>
            <a:ext cx="8144510" cy="592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715"/>
            <a:ext cx="10800000" cy="3775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8278" y="3716655"/>
            <a:ext cx="4195445" cy="30238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5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20000" y="2678016"/>
            <a:ext cx="409523" cy="362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67619" y="2973472"/>
            <a:ext cx="1409523" cy="35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48571" y="3278458"/>
            <a:ext cx="295238" cy="35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29523" y="5060721"/>
            <a:ext cx="2066666" cy="467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05714" y="2856408"/>
            <a:ext cx="2780952" cy="4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6" r="45554"/>
          <a:stretch>
            <a:fillRect/>
          </a:stretch>
        </p:blipFill>
        <p:spPr>
          <a:xfrm>
            <a:off x="4178300" y="3573145"/>
            <a:ext cx="3835400" cy="3081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1950" y="3639820"/>
            <a:ext cx="4000500" cy="2910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00952" y="2176911"/>
            <a:ext cx="3752380" cy="49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6" r="45554"/>
          <a:stretch>
            <a:fillRect/>
          </a:stretch>
        </p:blipFill>
        <p:spPr>
          <a:xfrm>
            <a:off x="4178300" y="2999105"/>
            <a:ext cx="3835400" cy="3081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4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55574" y="2048635"/>
            <a:ext cx="941176" cy="36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72380" y="3043626"/>
            <a:ext cx="1076190" cy="40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6666" y="2995893"/>
            <a:ext cx="2647619" cy="50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7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0000" y="2049413"/>
            <a:ext cx="457142" cy="40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6666" y="2049413"/>
            <a:ext cx="580952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95"/>
          <a:stretch>
            <a:fillRect/>
          </a:stretch>
        </p:blipFill>
        <p:spPr>
          <a:xfrm>
            <a:off x="720090" y="766630"/>
            <a:ext cx="10800080" cy="4135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15238" y="4272656"/>
            <a:ext cx="352380" cy="39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5" r="40221" b="9601"/>
          <a:stretch>
            <a:fillRect/>
          </a:stretch>
        </p:blipFill>
        <p:spPr>
          <a:xfrm>
            <a:off x="2867978" y="4842510"/>
            <a:ext cx="6456045" cy="180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3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8095" y="3119804"/>
            <a:ext cx="457142" cy="372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81904" y="3081621"/>
            <a:ext cx="514285" cy="42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610" y="685165"/>
            <a:ext cx="9288780" cy="3734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3" r="34889" b="3171"/>
          <a:stretch>
            <a:fillRect/>
          </a:stretch>
        </p:blipFill>
        <p:spPr>
          <a:xfrm>
            <a:off x="5807710" y="3645535"/>
            <a:ext cx="4620895" cy="3122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0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62857" y="2043854"/>
            <a:ext cx="2771428" cy="42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3" r="34889" b="3171"/>
          <a:stretch>
            <a:fillRect/>
          </a:stretch>
        </p:blipFill>
        <p:spPr>
          <a:xfrm>
            <a:off x="2202180" y="2636520"/>
            <a:ext cx="4620895" cy="3122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72" r="59381" b="5754"/>
          <a:stretch>
            <a:fillRect/>
          </a:stretch>
        </p:blipFill>
        <p:spPr>
          <a:xfrm>
            <a:off x="7098030" y="3068955"/>
            <a:ext cx="3096260" cy="2541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289165" y="3266440"/>
            <a:ext cx="2633980" cy="183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1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0000" y="3959965"/>
            <a:ext cx="590476" cy="42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2380" y="3902688"/>
            <a:ext cx="1057142" cy="46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72" r="59381" b="5754"/>
          <a:stretch>
            <a:fillRect/>
          </a:stretch>
        </p:blipFill>
        <p:spPr>
          <a:xfrm>
            <a:off x="7680325" y="3717290"/>
            <a:ext cx="3096260" cy="2541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3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3809" y="2997920"/>
            <a:ext cx="961904" cy="372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1008" y="3501390"/>
            <a:ext cx="3689985" cy="2783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24761" y="2107458"/>
            <a:ext cx="1066666" cy="477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7619" y="2097916"/>
            <a:ext cx="1561904" cy="477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77142" y="2097916"/>
            <a:ext cx="2066666" cy="49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10476" y="2117000"/>
            <a:ext cx="447619" cy="45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3" r="34889" b="3171"/>
          <a:stretch>
            <a:fillRect/>
          </a:stretch>
        </p:blipFill>
        <p:spPr>
          <a:xfrm>
            <a:off x="3785553" y="2924810"/>
            <a:ext cx="4620895" cy="3122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9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7" r="30661" b="3820"/>
          <a:stretch>
            <a:fillRect/>
          </a:stretch>
        </p:blipFill>
        <p:spPr>
          <a:xfrm>
            <a:off x="3368675" y="3717290"/>
            <a:ext cx="5454650" cy="293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2024-04-25T13:25:34Z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