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0" r:id="rId4"/>
    <p:sldId id="337" r:id="rId5"/>
    <p:sldId id="334" r:id="rId6"/>
    <p:sldId id="332" r:id="rId7"/>
    <p:sldId id="330" r:id="rId8"/>
    <p:sldId id="329" r:id="rId9"/>
    <p:sldId id="327" r:id="rId10"/>
    <p:sldId id="326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47950" y="3095625"/>
            <a:ext cx="6896100" cy="6667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6000" y="692600"/>
            <a:ext cx="7920000" cy="29112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04605" y="2996565"/>
            <a:ext cx="483235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58"/>
          <a:stretch>
            <a:fillRect/>
          </a:stretch>
        </p:blipFill>
        <p:spPr>
          <a:xfrm>
            <a:off x="2567940" y="5367020"/>
            <a:ext cx="7919720" cy="1302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59" r="19549" b="8076"/>
          <a:stretch>
            <a:fillRect/>
          </a:stretch>
        </p:blipFill>
        <p:spPr>
          <a:xfrm>
            <a:off x="3388043" y="3603625"/>
            <a:ext cx="5415915" cy="1706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19308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24761" y="2147569"/>
            <a:ext cx="371428" cy="430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40"/>
          <a:stretch>
            <a:fillRect/>
          </a:stretch>
        </p:blipFill>
        <p:spPr>
          <a:xfrm>
            <a:off x="1271905" y="2863215"/>
            <a:ext cx="10800080" cy="3806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85" r="42220" b="3683"/>
          <a:stretch>
            <a:fillRect/>
          </a:stretch>
        </p:blipFill>
        <p:spPr>
          <a:xfrm>
            <a:off x="7515860" y="2996565"/>
            <a:ext cx="4004310" cy="2726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6000" y="620395"/>
            <a:ext cx="8280000" cy="3161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20505" y="3141345"/>
            <a:ext cx="512445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28"/>
          <a:stretch>
            <a:fillRect/>
          </a:stretch>
        </p:blipFill>
        <p:spPr>
          <a:xfrm>
            <a:off x="2423795" y="3724275"/>
            <a:ext cx="8279765" cy="3016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20932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34"/>
          <a:stretch>
            <a:fillRect/>
          </a:stretch>
        </p:blipFill>
        <p:spPr>
          <a:xfrm>
            <a:off x="1271905" y="2781300"/>
            <a:ext cx="10800080" cy="3888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71815" y="3133757"/>
            <a:ext cx="533333" cy="447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48005" y="3095633"/>
            <a:ext cx="561904" cy="552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972185"/>
            <a:ext cx="9470390" cy="5245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 flipH="1">
            <a:off x="1343660" y="2132330"/>
            <a:ext cx="523240" cy="452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12085" y="4580890"/>
            <a:ext cx="1099185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79650" y="5661025"/>
            <a:ext cx="470535" cy="220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668" t="5302" r="7326" b="4234"/>
          <a:stretch>
            <a:fillRect/>
          </a:stretch>
        </p:blipFill>
        <p:spPr>
          <a:xfrm>
            <a:off x="9336405" y="2235835"/>
            <a:ext cx="2666365" cy="2386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6843" y="756920"/>
            <a:ext cx="9378315" cy="4379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63750" y="1700530"/>
            <a:ext cx="1925320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20280" y="1681480"/>
            <a:ext cx="1013460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27985" y="2636520"/>
            <a:ext cx="1073785" cy="51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07895" y="3481705"/>
            <a:ext cx="2393950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13015" y="3519170"/>
            <a:ext cx="1468755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432175" y="4388485"/>
            <a:ext cx="1304925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83" b="5073"/>
          <a:stretch>
            <a:fillRect/>
          </a:stretch>
        </p:blipFill>
        <p:spPr>
          <a:xfrm>
            <a:off x="5951855" y="4364990"/>
            <a:ext cx="5210810" cy="1872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5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20000" y="5183234"/>
            <a:ext cx="1238095" cy="447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669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691428" y="2260999"/>
            <a:ext cx="3133333" cy="467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16" r="4885" b="2792"/>
          <a:stretch>
            <a:fillRect/>
          </a:stretch>
        </p:blipFill>
        <p:spPr>
          <a:xfrm>
            <a:off x="1964373" y="2852420"/>
            <a:ext cx="8263255" cy="3475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7104380" y="3390265"/>
            <a:ext cx="2917190" cy="2407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MzMTA0ZWJiNWNlYjFhNGQ0NTQ1ZjQ5YTI4YjI5OT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2024-04-25T02:48:16Z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