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84" r:id="rId19"/>
    <p:sldId id="335" r:id="rId21"/>
    <p:sldId id="334" r:id="rId22"/>
    <p:sldId id="332" r:id="rId23"/>
    <p:sldId id="331" r:id="rId24"/>
    <p:sldId id="329" r:id="rId25"/>
    <p:sldId id="328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2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2995295"/>
            <a:ext cx="95059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3485312"/>
            <a:ext cx="1076190" cy="48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3" t="1921" r="24889" b="5693"/>
          <a:stretch>
            <a:fillRect/>
          </a:stretch>
        </p:blipFill>
        <p:spPr>
          <a:xfrm>
            <a:off x="8544560" y="4076700"/>
            <a:ext cx="2713355" cy="257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2786925"/>
            <a:ext cx="409523" cy="38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3" t="1921" r="24889" b="5693"/>
          <a:stretch>
            <a:fillRect/>
          </a:stretch>
        </p:blipFill>
        <p:spPr>
          <a:xfrm>
            <a:off x="4739323" y="3429000"/>
            <a:ext cx="2713355" cy="257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1934674"/>
            <a:ext cx="400000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190" y="1906080"/>
            <a:ext cx="1066666" cy="4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5238" y="2802034"/>
            <a:ext cx="457142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7142" y="2763908"/>
            <a:ext cx="457142" cy="4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9523" y="2782971"/>
            <a:ext cx="523809" cy="4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3" t="1921" r="24889" b="5693"/>
          <a:stretch>
            <a:fillRect/>
          </a:stretch>
        </p:blipFill>
        <p:spPr>
          <a:xfrm>
            <a:off x="7795895" y="3500755"/>
            <a:ext cx="2713355" cy="257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9800590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" r="74887" b="5600"/>
          <a:stretch>
            <a:fillRect/>
          </a:stretch>
        </p:blipFill>
        <p:spPr>
          <a:xfrm>
            <a:off x="10128885" y="2348865"/>
            <a:ext cx="1852930" cy="280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" y="972185"/>
            <a:ext cx="10156190" cy="390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1052830"/>
            <a:ext cx="64516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" r="74887" b="5600"/>
          <a:stretch>
            <a:fillRect/>
          </a:stretch>
        </p:blipFill>
        <p:spPr>
          <a:xfrm>
            <a:off x="10128885" y="1774825"/>
            <a:ext cx="1852930" cy="280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490"/>
            <a:ext cx="10617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5752" y="2673563"/>
            <a:ext cx="327701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42"/>
          <a:stretch>
            <a:fillRect/>
          </a:stretch>
        </p:blipFill>
        <p:spPr>
          <a:xfrm>
            <a:off x="720090" y="756920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747806"/>
            <a:ext cx="333333" cy="3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6580" r="17551" b="4017"/>
          <a:stretch>
            <a:fillRect/>
          </a:stretch>
        </p:blipFill>
        <p:spPr>
          <a:xfrm>
            <a:off x="4146233" y="3285490"/>
            <a:ext cx="3899535" cy="325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9" t="60995"/>
          <a:stretch>
            <a:fillRect/>
          </a:stretch>
        </p:blipFill>
        <p:spPr>
          <a:xfrm>
            <a:off x="626110" y="846455"/>
            <a:ext cx="10248265" cy="170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45" y="2478855"/>
            <a:ext cx="10800000" cy="4174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937040"/>
            <a:ext cx="371428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281745"/>
            <a:ext cx="10800000" cy="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3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285" y="3368882"/>
            <a:ext cx="1066666" cy="47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00245"/>
            <a:ext cx="10381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4477" y="3601675"/>
            <a:ext cx="430288" cy="37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2091" y="3601675"/>
            <a:ext cx="192256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8293" y="3546731"/>
            <a:ext cx="1135227" cy="42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2749" y="4407526"/>
            <a:ext cx="961281" cy="39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" y="972185"/>
            <a:ext cx="9543415" cy="456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8075" y="2520315"/>
            <a:ext cx="17519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0325" y="2602230"/>
            <a:ext cx="67754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4869180"/>
            <a:ext cx="113855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5" b="8011"/>
          <a:stretch>
            <a:fillRect/>
          </a:stretch>
        </p:blipFill>
        <p:spPr>
          <a:xfrm>
            <a:off x="9984740" y="1268730"/>
            <a:ext cx="1919695" cy="375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693" y="828675"/>
            <a:ext cx="9492615" cy="4451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5730" y="3015615"/>
            <a:ext cx="64135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4734" y="3100615"/>
            <a:ext cx="1104761" cy="4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6225" y="3789045"/>
            <a:ext cx="115506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0" t="14324" r="19550" b="8015"/>
          <a:stretch>
            <a:fillRect/>
          </a:stretch>
        </p:blipFill>
        <p:spPr>
          <a:xfrm>
            <a:off x="6960235" y="4499610"/>
            <a:ext cx="3844290" cy="22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756920"/>
            <a:ext cx="9540240" cy="119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1951355"/>
            <a:ext cx="9540240" cy="223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3489643" y="4148455"/>
            <a:ext cx="5212715" cy="248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1909487"/>
            <a:ext cx="457142" cy="3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0952" y="1909487"/>
            <a:ext cx="495238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2857" y="1871380"/>
            <a:ext cx="542857" cy="4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666" y="2709745"/>
            <a:ext cx="1580952" cy="47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91428" y="2709745"/>
            <a:ext cx="1628571" cy="47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576691"/>
            <a:ext cx="1657142" cy="4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3489643" y="4148455"/>
            <a:ext cx="5212715" cy="248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53333" y="1134176"/>
            <a:ext cx="438095" cy="43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285" y="1172335"/>
            <a:ext cx="485714" cy="4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8571" y="2002295"/>
            <a:ext cx="447619" cy="46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0952" y="2011835"/>
            <a:ext cx="504761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05714" y="1992756"/>
            <a:ext cx="523809" cy="47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380" y="2879955"/>
            <a:ext cx="542857" cy="41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1428" y="2851335"/>
            <a:ext cx="1019047" cy="50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15238" y="4587575"/>
            <a:ext cx="1114285" cy="48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86666" y="4654353"/>
            <a:ext cx="457142" cy="37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77142" y="4606654"/>
            <a:ext cx="447619" cy="47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7" b="3444"/>
          <a:stretch>
            <a:fillRect/>
          </a:stretch>
        </p:blipFill>
        <p:spPr>
          <a:xfrm>
            <a:off x="1156335" y="908685"/>
            <a:ext cx="9879330" cy="566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5714" y="1200801"/>
            <a:ext cx="419047" cy="37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735"/>
            <a:ext cx="9000000" cy="498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2996565"/>
            <a:ext cx="46545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955" y="5742120"/>
            <a:ext cx="9000000" cy="7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200839"/>
            <a:ext cx="419047" cy="37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" y="707390"/>
            <a:ext cx="9412605" cy="608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3485" y="2492375"/>
            <a:ext cx="4914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2" r="76222" b="5684"/>
          <a:stretch>
            <a:fillRect/>
          </a:stretch>
        </p:blipFill>
        <p:spPr>
          <a:xfrm>
            <a:off x="9917430" y="3068955"/>
            <a:ext cx="1838325" cy="273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2024-04-25T07:46:53Z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