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3086100"/>
            <a:ext cx="75152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2458218"/>
            <a:ext cx="247619" cy="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420110"/>
            <a:ext cx="3123809" cy="4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2772611"/>
            <a:ext cx="142857" cy="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904" y="3772950"/>
            <a:ext cx="400001" cy="33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7142" y="4782817"/>
            <a:ext cx="400000" cy="3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22935"/>
            <a:ext cx="9603740" cy="304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" r="13552" b="6981"/>
          <a:stretch>
            <a:fillRect/>
          </a:stretch>
        </p:blipFill>
        <p:spPr>
          <a:xfrm>
            <a:off x="2831465" y="3644900"/>
            <a:ext cx="6577965" cy="304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3582670"/>
            <a:ext cx="6480175" cy="267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65" y="836110"/>
            <a:ext cx="9710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0149" y="5010395"/>
            <a:ext cx="393915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1642" y="5001824"/>
            <a:ext cx="402478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078" y="673100"/>
            <a:ext cx="6633845" cy="60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62475"/>
            <a:ext cx="1072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5190" y="4995545"/>
            <a:ext cx="3968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2321" y="5975282"/>
            <a:ext cx="397138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03" y="836110"/>
            <a:ext cx="10021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" b="2329"/>
          <a:stretch>
            <a:fillRect/>
          </a:stretch>
        </p:blipFill>
        <p:spPr>
          <a:xfrm>
            <a:off x="2127885" y="776605"/>
            <a:ext cx="7936230" cy="596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55" y="2327910"/>
            <a:ext cx="56197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2024-04-25T03:00:11Z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