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3"/>
    <p:sldId id="356" r:id="rId4"/>
    <p:sldId id="355" r:id="rId5"/>
    <p:sldId id="354" r:id="rId6"/>
    <p:sldId id="353" r:id="rId7"/>
    <p:sldId id="351" r:id="rId8"/>
    <p:sldId id="350" r:id="rId9"/>
    <p:sldId id="349" r:id="rId10"/>
    <p:sldId id="347" r:id="rId11"/>
    <p:sldId id="345" r:id="rId12"/>
    <p:sldId id="343" r:id="rId13"/>
    <p:sldId id="342" r:id="rId14"/>
    <p:sldId id="340" r:id="rId15"/>
    <p:sldId id="339" r:id="rId16"/>
    <p:sldId id="338" r:id="rId17"/>
    <p:sldId id="336" r:id="rId18"/>
    <p:sldId id="335" r:id="rId19"/>
    <p:sldId id="334" r:id="rId20"/>
    <p:sldId id="331" r:id="rId21"/>
    <p:sldId id="329" r:id="rId22"/>
    <p:sldId id="328" r:id="rId23"/>
    <p:sldId id="326" r:id="rId24"/>
    <p:sldId id="388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3009900"/>
            <a:ext cx="71723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4072335"/>
            <a:ext cx="419047" cy="3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3003347"/>
            <a:ext cx="485714" cy="4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3928421"/>
            <a:ext cx="523809" cy="4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73620"/>
            <a:ext cx="10800000" cy="272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5139" y="3993160"/>
            <a:ext cx="419047" cy="37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6666" y="4565903"/>
            <a:ext cx="361904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4"/>
          <a:stretch>
            <a:fillRect/>
          </a:stretch>
        </p:blipFill>
        <p:spPr>
          <a:xfrm>
            <a:off x="696000" y="909320"/>
            <a:ext cx="10800000" cy="268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0490" y="2924810"/>
            <a:ext cx="5740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r="14551" b="48466"/>
          <a:stretch>
            <a:fillRect/>
          </a:stretch>
        </p:blipFill>
        <p:spPr>
          <a:xfrm>
            <a:off x="1487805" y="3590925"/>
            <a:ext cx="4806950" cy="197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74" r="14551"/>
          <a:stretch>
            <a:fillRect/>
          </a:stretch>
        </p:blipFill>
        <p:spPr>
          <a:xfrm>
            <a:off x="6384290" y="3732530"/>
            <a:ext cx="4807585" cy="183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1367155" y="980440"/>
            <a:ext cx="9457690" cy="547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9681" y="3540898"/>
            <a:ext cx="400332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3347" y="4384028"/>
            <a:ext cx="1009171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5377" y="5227159"/>
            <a:ext cx="1067554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772735"/>
            <a:ext cx="10800000" cy="1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65" b="72947"/>
          <a:stretch>
            <a:fillRect/>
          </a:stretch>
        </p:blipFill>
        <p:spPr>
          <a:xfrm>
            <a:off x="1415415" y="3500755"/>
            <a:ext cx="2930615" cy="100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4" t="5813" r="19991" b="3428"/>
          <a:stretch>
            <a:fillRect/>
          </a:stretch>
        </p:blipFill>
        <p:spPr>
          <a:xfrm>
            <a:off x="5951855" y="2924810"/>
            <a:ext cx="5112295" cy="338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91920" y="3716655"/>
            <a:ext cx="28092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670" y="2906395"/>
            <a:ext cx="5234305" cy="340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" r="8883" b="3595"/>
          <a:stretch>
            <a:fillRect/>
          </a:stretch>
        </p:blipFill>
        <p:spPr>
          <a:xfrm>
            <a:off x="2850833" y="3860165"/>
            <a:ext cx="6490335" cy="280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5714" y="2621808"/>
            <a:ext cx="504761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095" y="2621808"/>
            <a:ext cx="1647619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3333" y="3556381"/>
            <a:ext cx="1038095" cy="4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7142" y="3537308"/>
            <a:ext cx="1038095" cy="4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6666" y="4443272"/>
            <a:ext cx="1123809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3333" y="5349236"/>
            <a:ext cx="1533333" cy="48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1191047"/>
            <a:ext cx="1019047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" r="8883" b="3595"/>
          <a:stretch>
            <a:fillRect/>
          </a:stretch>
        </p:blipFill>
        <p:spPr>
          <a:xfrm>
            <a:off x="2850833" y="2066290"/>
            <a:ext cx="6490335" cy="280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" r="8883" b="3595"/>
          <a:stretch>
            <a:fillRect/>
          </a:stretch>
        </p:blipFill>
        <p:spPr>
          <a:xfrm>
            <a:off x="841058" y="3068955"/>
            <a:ext cx="6490335" cy="280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80183"/>
          <a:stretch>
            <a:fillRect/>
          </a:stretch>
        </p:blipFill>
        <p:spPr>
          <a:xfrm>
            <a:off x="6600190" y="1844040"/>
            <a:ext cx="2928075" cy="7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3815" r="21555" b="4386"/>
          <a:stretch>
            <a:fillRect/>
          </a:stretch>
        </p:blipFill>
        <p:spPr>
          <a:xfrm>
            <a:off x="7682230" y="3213100"/>
            <a:ext cx="3575050" cy="264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28435" y="2060575"/>
            <a:ext cx="29044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6250" y="3356610"/>
            <a:ext cx="2879725" cy="232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5475"/>
            <a:ext cx="10800000" cy="5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10" y="4715913"/>
            <a:ext cx="4371428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434" y="4725447"/>
            <a:ext cx="2980952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0005" y="4734981"/>
            <a:ext cx="1019047" cy="4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7" y="5659803"/>
            <a:ext cx="3742857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101" y="5678872"/>
            <a:ext cx="380952" cy="48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5720" y="5678872"/>
            <a:ext cx="771428" cy="4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3815" y="5659803"/>
            <a:ext cx="2666666" cy="4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" b="42422"/>
          <a:stretch>
            <a:fillRect/>
          </a:stretch>
        </p:blipFill>
        <p:spPr>
          <a:xfrm>
            <a:off x="975043" y="908685"/>
            <a:ext cx="10241915" cy="334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3573145"/>
            <a:ext cx="80073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" r="8883" b="3595"/>
          <a:stretch>
            <a:fillRect/>
          </a:stretch>
        </p:blipFill>
        <p:spPr>
          <a:xfrm>
            <a:off x="3083243" y="4149090"/>
            <a:ext cx="6025515" cy="26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t="60958"/>
          <a:stretch>
            <a:fillRect/>
          </a:stretch>
        </p:blipFill>
        <p:spPr>
          <a:xfrm>
            <a:off x="697955" y="981075"/>
            <a:ext cx="10104665" cy="249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916430"/>
            <a:ext cx="5518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" r="8883" b="3595"/>
          <a:stretch>
            <a:fillRect/>
          </a:stretch>
        </p:blipFill>
        <p:spPr>
          <a:xfrm>
            <a:off x="2279333" y="3356610"/>
            <a:ext cx="6490335" cy="280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1210634"/>
            <a:ext cx="504761" cy="45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523" y="1210634"/>
            <a:ext cx="1580952" cy="48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0000" y="2136534"/>
            <a:ext cx="2619047" cy="44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6190" y="2155625"/>
            <a:ext cx="542857" cy="41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3081526"/>
            <a:ext cx="457142" cy="38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1904" y="3024254"/>
            <a:ext cx="1114285" cy="47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1904" y="3940609"/>
            <a:ext cx="1047619" cy="47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5714" y="3921518"/>
            <a:ext cx="1000000" cy="47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2345"/>
          <a:stretch>
            <a:fillRect/>
          </a:stretch>
        </p:blipFill>
        <p:spPr>
          <a:xfrm>
            <a:off x="1959928" y="767715"/>
            <a:ext cx="8272145" cy="59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88780" y="3429000"/>
            <a:ext cx="48450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756735"/>
            <a:ext cx="10800000" cy="376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9020" y="1958560"/>
            <a:ext cx="1047619" cy="49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7592" y="2921928"/>
            <a:ext cx="504761" cy="4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9496" y="2921928"/>
            <a:ext cx="485714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9973" y="2969620"/>
            <a:ext cx="457142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01" y="2921928"/>
            <a:ext cx="495238" cy="4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3306" y="2921928"/>
            <a:ext cx="495238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9" r="54221" b="6366"/>
          <a:stretch>
            <a:fillRect/>
          </a:stretch>
        </p:blipFill>
        <p:spPr>
          <a:xfrm>
            <a:off x="8688705" y="3717925"/>
            <a:ext cx="3084195" cy="283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62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756363"/>
            <a:ext cx="380952" cy="4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4761" y="1756363"/>
            <a:ext cx="561904" cy="4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3728277"/>
            <a:ext cx="457142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5714" y="3690173"/>
            <a:ext cx="504761" cy="4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5238" y="3690173"/>
            <a:ext cx="495238" cy="4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25656" r="3552" b="6369"/>
          <a:stretch>
            <a:fillRect/>
          </a:stretch>
        </p:blipFill>
        <p:spPr>
          <a:xfrm>
            <a:off x="7536180" y="4180840"/>
            <a:ext cx="3881755" cy="258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28490"/>
            <a:ext cx="10800000" cy="5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9996" y="4743318"/>
            <a:ext cx="1057142" cy="4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5235" y="5657730"/>
            <a:ext cx="142857" cy="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4758" y="5648205"/>
            <a:ext cx="4809523" cy="4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5"/>
          <a:stretch>
            <a:fillRect/>
          </a:stretch>
        </p:blipFill>
        <p:spPr>
          <a:xfrm>
            <a:off x="1314450" y="3425190"/>
            <a:ext cx="10800080" cy="324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14450" y="6024880"/>
            <a:ext cx="289496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3572510"/>
            <a:ext cx="6354445" cy="234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95" b="2557"/>
          <a:stretch>
            <a:fillRect/>
          </a:stretch>
        </p:blipFill>
        <p:spPr>
          <a:xfrm>
            <a:off x="1199515" y="6165215"/>
            <a:ext cx="10800080" cy="57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" r="8866" b="18458"/>
          <a:stretch>
            <a:fillRect/>
          </a:stretch>
        </p:blipFill>
        <p:spPr>
          <a:xfrm>
            <a:off x="1792923" y="2419985"/>
            <a:ext cx="8606155" cy="363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3015"/>
          <a:stretch>
            <a:fillRect/>
          </a:stretch>
        </p:blipFill>
        <p:spPr>
          <a:xfrm>
            <a:off x="5808345" y="2420620"/>
            <a:ext cx="4749165" cy="36360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6021070"/>
            <a:ext cx="346519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2024-04-25T08:36:07Z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