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3" r:id="rId7"/>
    <p:sldId id="352" r:id="rId8"/>
    <p:sldId id="351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5" r:id="rId21"/>
    <p:sldId id="334" r:id="rId22"/>
    <p:sldId id="331" r:id="rId23"/>
    <p:sldId id="330" r:id="rId24"/>
    <p:sldId id="328" r:id="rId25"/>
    <p:sldId id="327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04820"/>
            <a:ext cx="10800000" cy="7371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3070028"/>
            <a:ext cx="1104761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" r="14657" b="5076"/>
          <a:stretch>
            <a:fillRect/>
          </a:stretch>
        </p:blipFill>
        <p:spPr>
          <a:xfrm>
            <a:off x="4512310" y="3861435"/>
            <a:ext cx="6369685" cy="269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" r="14657" b="5076"/>
          <a:stretch>
            <a:fillRect/>
          </a:stretch>
        </p:blipFill>
        <p:spPr>
          <a:xfrm>
            <a:off x="2630805" y="3716020"/>
            <a:ext cx="6930390" cy="293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344000"/>
            <a:ext cx="523809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3375692"/>
            <a:ext cx="457142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1904" y="3347076"/>
            <a:ext cx="1104761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3308923"/>
            <a:ext cx="2990476" cy="4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714" y="4320000"/>
            <a:ext cx="3152380" cy="5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4761" y="4367692"/>
            <a:ext cx="371428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" r="14657" b="5076"/>
          <a:stretch>
            <a:fillRect/>
          </a:stretch>
        </p:blipFill>
        <p:spPr>
          <a:xfrm>
            <a:off x="5267960" y="4004945"/>
            <a:ext cx="5999480" cy="254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9571" y="1998706"/>
            <a:ext cx="2048836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5323" y="2017168"/>
            <a:ext cx="424533" cy="45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5910" y="2017168"/>
            <a:ext cx="461449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9834" y="2284860"/>
            <a:ext cx="147663" cy="15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0365" y="3023321"/>
            <a:ext cx="147663" cy="7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7548" y="2967937"/>
            <a:ext cx="1568929" cy="4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45706" y="2958706"/>
            <a:ext cx="1550471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60780" y="2958706"/>
            <a:ext cx="2002691" cy="47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2701" y="2995629"/>
            <a:ext cx="996732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643" y="756920"/>
            <a:ext cx="9022715" cy="336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090" y="2608580"/>
            <a:ext cx="103695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4293235"/>
            <a:ext cx="9022715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264650" y="5156835"/>
            <a:ext cx="103695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696000" y="857885"/>
            <a:ext cx="10800000" cy="580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076700"/>
            <a:ext cx="6553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7" b="6884"/>
          <a:stretch>
            <a:fillRect/>
          </a:stretch>
        </p:blipFill>
        <p:spPr>
          <a:xfrm>
            <a:off x="1171893" y="837565"/>
            <a:ext cx="9848215" cy="380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4730" y="4652645"/>
            <a:ext cx="2542540" cy="208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1134150"/>
            <a:ext cx="361904" cy="38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7" b="167"/>
          <a:stretch>
            <a:fillRect/>
          </a:stretch>
        </p:blipFill>
        <p:spPr>
          <a:xfrm>
            <a:off x="1298893" y="837565"/>
            <a:ext cx="9594215" cy="326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3543300"/>
            <a:ext cx="5353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7" r="12217" b="4175"/>
          <a:stretch>
            <a:fillRect/>
          </a:stretch>
        </p:blipFill>
        <p:spPr>
          <a:xfrm>
            <a:off x="3223895" y="4148455"/>
            <a:ext cx="5744210" cy="261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72380" y="2534067"/>
            <a:ext cx="2190476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3553220"/>
            <a:ext cx="2190476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6190" y="4467601"/>
            <a:ext cx="152380" cy="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57" y="4439027"/>
            <a:ext cx="552380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4400928"/>
            <a:ext cx="2114285" cy="4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34285" y="4543800"/>
            <a:ext cx="533334" cy="2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5372457"/>
            <a:ext cx="504761" cy="4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39047" y="5420081"/>
            <a:ext cx="1180952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333" y="5420081"/>
            <a:ext cx="885714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95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1700980"/>
            <a:ext cx="10800000" cy="1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2123" y="2962900"/>
            <a:ext cx="828571" cy="4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3551" y="2962900"/>
            <a:ext cx="847619" cy="4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4" r="69555" b="8011"/>
          <a:stretch>
            <a:fillRect/>
          </a:stretch>
        </p:blipFill>
        <p:spPr>
          <a:xfrm>
            <a:off x="4663123" y="3572510"/>
            <a:ext cx="2865755" cy="30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735"/>
            <a:ext cx="10800000" cy="3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2054" y="2930979"/>
            <a:ext cx="447619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3275" y="2931160"/>
            <a:ext cx="4476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197" y="2930979"/>
            <a:ext cx="885714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0625" y="3894131"/>
            <a:ext cx="847619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3740" r="14888" b="8020"/>
          <a:stretch>
            <a:fillRect/>
          </a:stretch>
        </p:blipFill>
        <p:spPr>
          <a:xfrm>
            <a:off x="8400415" y="3860800"/>
            <a:ext cx="3379470" cy="244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729980" cy="462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2040" y="2564765"/>
            <a:ext cx="6654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90" y="4086225"/>
            <a:ext cx="12458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42220" b="1490"/>
          <a:stretch>
            <a:fillRect/>
          </a:stretch>
        </p:blipFill>
        <p:spPr>
          <a:xfrm>
            <a:off x="8904605" y="1713865"/>
            <a:ext cx="3128645" cy="223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9" b="4115"/>
          <a:stretch>
            <a:fillRect/>
          </a:stretch>
        </p:blipFill>
        <p:spPr>
          <a:xfrm>
            <a:off x="1279843" y="837565"/>
            <a:ext cx="9632315" cy="359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" r="40221" b="2783"/>
          <a:stretch>
            <a:fillRect/>
          </a:stretch>
        </p:blipFill>
        <p:spPr>
          <a:xfrm>
            <a:off x="3809048" y="4580890"/>
            <a:ext cx="4573905" cy="21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858645"/>
            <a:ext cx="6445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" r="40221" b="2783"/>
          <a:stretch>
            <a:fillRect/>
          </a:stretch>
        </p:blipFill>
        <p:spPr>
          <a:xfrm>
            <a:off x="3809048" y="2571750"/>
            <a:ext cx="4573905" cy="21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3260"/>
            <a:ext cx="10800000" cy="1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3597"/>
          <a:stretch>
            <a:fillRect/>
          </a:stretch>
        </p:blipFill>
        <p:spPr>
          <a:xfrm>
            <a:off x="1574165" y="837565"/>
            <a:ext cx="9043670" cy="583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000" y="5336540"/>
            <a:ext cx="99504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1153004"/>
            <a:ext cx="1000000" cy="4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809" y="3105951"/>
            <a:ext cx="800000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85" y="3039265"/>
            <a:ext cx="514285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3991922"/>
            <a:ext cx="5828571" cy="4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3809" y="4039555"/>
            <a:ext cx="371428" cy="4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3933190"/>
            <a:ext cx="2705100" cy="24669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8" r="30220" b="9433"/>
          <a:stretch>
            <a:fillRect/>
          </a:stretch>
        </p:blipFill>
        <p:spPr>
          <a:xfrm>
            <a:off x="839470" y="4653280"/>
            <a:ext cx="753618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756920"/>
            <a:ext cx="9571355" cy="414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15415" y="2430780"/>
            <a:ext cx="37826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2080" y="1691005"/>
            <a:ext cx="21164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170" y="4155440"/>
            <a:ext cx="563626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95110" y="3356610"/>
            <a:ext cx="32950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220845"/>
            <a:ext cx="2546350" cy="232219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8" r="30220" b="9433"/>
          <a:stretch>
            <a:fillRect/>
          </a:stretch>
        </p:blipFill>
        <p:spPr>
          <a:xfrm>
            <a:off x="982980" y="4816475"/>
            <a:ext cx="7093585" cy="196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3086472"/>
            <a:ext cx="1028571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619" y="4057986"/>
            <a:ext cx="380952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761" y="4057986"/>
            <a:ext cx="1085715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5010451"/>
            <a:ext cx="552380" cy="4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809" y="5019976"/>
            <a:ext cx="428571" cy="4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2857" y="4991402"/>
            <a:ext cx="3142857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6666" y="5296191"/>
            <a:ext cx="161904" cy="1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9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9360"/>
            <a:ext cx="10800000" cy="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" r="14657" b="5076"/>
          <a:stretch>
            <a:fillRect/>
          </a:stretch>
        </p:blipFill>
        <p:spPr>
          <a:xfrm>
            <a:off x="2374583" y="3429000"/>
            <a:ext cx="7442835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b="7805"/>
          <a:stretch>
            <a:fillRect/>
          </a:stretch>
        </p:blipFill>
        <p:spPr>
          <a:xfrm>
            <a:off x="4728210" y="3356610"/>
            <a:ext cx="537400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05714" y="2259692"/>
            <a:ext cx="2780952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" r="14657" b="5076"/>
          <a:stretch>
            <a:fillRect/>
          </a:stretch>
        </p:blipFill>
        <p:spPr>
          <a:xfrm>
            <a:off x="2374583" y="3285490"/>
            <a:ext cx="7442835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7805"/>
          <a:stretch>
            <a:fillRect/>
          </a:stretch>
        </p:blipFill>
        <p:spPr>
          <a:xfrm>
            <a:off x="4728210" y="3213100"/>
            <a:ext cx="537400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215162"/>
            <a:ext cx="447619" cy="4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2243851"/>
            <a:ext cx="380952" cy="42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0952" y="2196037"/>
            <a:ext cx="3200000" cy="49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4" r="14657" b="5076"/>
          <a:stretch>
            <a:fillRect/>
          </a:stretch>
        </p:blipFill>
        <p:spPr>
          <a:xfrm>
            <a:off x="2374583" y="3141980"/>
            <a:ext cx="7442835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2024-04-25T09:19:20Z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