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2" r:id="rId8"/>
    <p:sldId id="331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2952750"/>
            <a:ext cx="102298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058" y="756920"/>
            <a:ext cx="10001885" cy="359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560" y="728345"/>
            <a:ext cx="81724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2215" y="1701165"/>
            <a:ext cx="70739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0010" y="2577465"/>
            <a:ext cx="58356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r="22495" b="57349"/>
          <a:stretch>
            <a:fillRect/>
          </a:stretch>
        </p:blipFill>
        <p:spPr>
          <a:xfrm>
            <a:off x="1377950" y="4623435"/>
            <a:ext cx="5245735" cy="213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9" t="47645" r="36293" b="3591"/>
          <a:stretch>
            <a:fillRect/>
          </a:stretch>
        </p:blipFill>
        <p:spPr>
          <a:xfrm>
            <a:off x="7392035" y="4076065"/>
            <a:ext cx="3400425" cy="260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24761" y="3222840"/>
            <a:ext cx="123808" cy="7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523" y="3184690"/>
            <a:ext cx="314284" cy="38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4761" y="3423127"/>
            <a:ext cx="123808" cy="7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39047" y="3184690"/>
            <a:ext cx="295238" cy="37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r="22495" b="57349"/>
          <a:stretch>
            <a:fillRect/>
          </a:stretch>
        </p:blipFill>
        <p:spPr>
          <a:xfrm>
            <a:off x="1377950" y="4479925"/>
            <a:ext cx="5245735" cy="213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9" t="47645" r="36293" b="3591"/>
          <a:stretch>
            <a:fillRect/>
          </a:stretch>
        </p:blipFill>
        <p:spPr>
          <a:xfrm>
            <a:off x="7392035" y="3932555"/>
            <a:ext cx="3400425" cy="260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2"/>
          <a:stretch>
            <a:fillRect/>
          </a:stretch>
        </p:blipFill>
        <p:spPr>
          <a:xfrm>
            <a:off x="1043305" y="838200"/>
            <a:ext cx="10105390" cy="571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9495" y="3429000"/>
            <a:ext cx="379095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0245"/>
            <a:ext cx="10160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6729" y="3932768"/>
            <a:ext cx="483844" cy="3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8493" y="3914824"/>
            <a:ext cx="474884" cy="43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0908" y="3905852"/>
            <a:ext cx="510724" cy="43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0194" y="3887908"/>
            <a:ext cx="492804" cy="46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23944" y="5924544"/>
            <a:ext cx="1953297" cy="44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" r="13382" b="3591"/>
          <a:stretch>
            <a:fillRect/>
          </a:stretch>
        </p:blipFill>
        <p:spPr>
          <a:xfrm>
            <a:off x="3637280" y="1988820"/>
            <a:ext cx="6971030" cy="440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137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048975"/>
            <a:ext cx="1552380" cy="47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5238" y="2039440"/>
            <a:ext cx="3828571" cy="50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6190" y="2058510"/>
            <a:ext cx="2961904" cy="46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59689"/>
            <a:ext cx="2714285" cy="48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4285" y="3097830"/>
            <a:ext cx="971428" cy="4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" r="13382" b="3591"/>
          <a:stretch>
            <a:fillRect/>
          </a:stretch>
        </p:blipFill>
        <p:spPr>
          <a:xfrm>
            <a:off x="5375910" y="2853690"/>
            <a:ext cx="5984240" cy="378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05" y="908050"/>
            <a:ext cx="8280000" cy="2227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2310" y="2420620"/>
            <a:ext cx="67691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" r="13382" b="3591"/>
          <a:stretch>
            <a:fillRect/>
          </a:stretch>
        </p:blipFill>
        <p:spPr>
          <a:xfrm>
            <a:off x="7896860" y="2204720"/>
            <a:ext cx="4102100" cy="259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996380"/>
            <a:ext cx="8280000" cy="2956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108" y="624205"/>
            <a:ext cx="9455785" cy="6108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6180" y="4984750"/>
            <a:ext cx="264477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6445" y="5977890"/>
            <a:ext cx="572706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r="22495" b="57349"/>
          <a:stretch>
            <a:fillRect/>
          </a:stretch>
        </p:blipFill>
        <p:spPr>
          <a:xfrm>
            <a:off x="1306195" y="4408170"/>
            <a:ext cx="5664200" cy="230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9" t="47645" r="36293" b="3591"/>
          <a:stretch>
            <a:fillRect/>
          </a:stretch>
        </p:blipFill>
        <p:spPr>
          <a:xfrm>
            <a:off x="7392035" y="3860800"/>
            <a:ext cx="3672205" cy="280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2024-04-25T06:52:03Z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