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7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4" r:id="rId18"/>
    <p:sldId id="333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211070"/>
            <a:ext cx="90963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145" y="3627120"/>
            <a:ext cx="63150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4223395"/>
            <a:ext cx="1628571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4223395"/>
            <a:ext cx="1638094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2351"/>
          <a:stretch>
            <a:fillRect/>
          </a:stretch>
        </p:blipFill>
        <p:spPr>
          <a:xfrm>
            <a:off x="1160780" y="798195"/>
            <a:ext cx="9870440" cy="579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1700530"/>
            <a:ext cx="5721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30" y="613410"/>
            <a:ext cx="8638540" cy="37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8790" y="2996565"/>
            <a:ext cx="5264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7"/>
          <a:stretch>
            <a:fillRect/>
          </a:stretch>
        </p:blipFill>
        <p:spPr>
          <a:xfrm>
            <a:off x="2226945" y="4462780"/>
            <a:ext cx="8638540" cy="2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6666" y="5170329"/>
            <a:ext cx="361904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0" b="5262"/>
          <a:stretch>
            <a:fillRect/>
          </a:stretch>
        </p:blipFill>
        <p:spPr>
          <a:xfrm>
            <a:off x="1267778" y="838200"/>
            <a:ext cx="9656445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754630"/>
            <a:ext cx="5473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4" b="13288"/>
          <a:stretch>
            <a:fillRect/>
          </a:stretch>
        </p:blipFill>
        <p:spPr>
          <a:xfrm>
            <a:off x="1775460" y="5150485"/>
            <a:ext cx="9656445" cy="148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5" r="43555" b="11327"/>
          <a:stretch>
            <a:fillRect/>
          </a:stretch>
        </p:blipFill>
        <p:spPr>
          <a:xfrm>
            <a:off x="4022090" y="3140710"/>
            <a:ext cx="4148455" cy="17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630363" y="854710"/>
            <a:ext cx="8931275" cy="581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795" y="2564765"/>
            <a:ext cx="6388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9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80343"/>
            <a:ext cx="371428" cy="4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 r="15551" b="6917"/>
          <a:stretch>
            <a:fillRect/>
          </a:stretch>
        </p:blipFill>
        <p:spPr>
          <a:xfrm>
            <a:off x="7176135" y="3862070"/>
            <a:ext cx="4493260" cy="202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60" y="908500"/>
            <a:ext cx="1002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1120" y="3102785"/>
            <a:ext cx="2553755" cy="46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1297" y="5031633"/>
            <a:ext cx="1007363" cy="44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3" b="7788"/>
          <a:stretch>
            <a:fillRect/>
          </a:stretch>
        </p:blipFill>
        <p:spPr>
          <a:xfrm>
            <a:off x="996633" y="836930"/>
            <a:ext cx="10198735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" r="49552" b="4083"/>
          <a:stretch>
            <a:fillRect/>
          </a:stretch>
        </p:blipFill>
        <p:spPr>
          <a:xfrm>
            <a:off x="4131945" y="3860800"/>
            <a:ext cx="3928110" cy="28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6666" y="2576434"/>
            <a:ext cx="1133333" cy="49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989798"/>
            <a:ext cx="504761" cy="3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1942356"/>
            <a:ext cx="371428" cy="5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2990170"/>
            <a:ext cx="333333" cy="4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" r="49552" b="4083"/>
          <a:stretch>
            <a:fillRect/>
          </a:stretch>
        </p:blipFill>
        <p:spPr>
          <a:xfrm>
            <a:off x="6456045" y="3788410"/>
            <a:ext cx="3928110" cy="28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7"/>
          <a:stretch>
            <a:fillRect/>
          </a:stretch>
        </p:blipFill>
        <p:spPr>
          <a:xfrm>
            <a:off x="720090" y="908870"/>
            <a:ext cx="10800080" cy="295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3554" r="5551" b="4087"/>
          <a:stretch>
            <a:fillRect/>
          </a:stretch>
        </p:blipFill>
        <p:spPr>
          <a:xfrm>
            <a:off x="4481195" y="3620770"/>
            <a:ext cx="322961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104885"/>
            <a:ext cx="504761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3554" r="5551" b="4087"/>
          <a:stretch>
            <a:fillRect/>
          </a:stretch>
        </p:blipFill>
        <p:spPr>
          <a:xfrm>
            <a:off x="4481195" y="3716655"/>
            <a:ext cx="322961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2238666"/>
            <a:ext cx="1019047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3554" r="5551" b="4087"/>
          <a:stretch>
            <a:fillRect/>
          </a:stretch>
        </p:blipFill>
        <p:spPr>
          <a:xfrm>
            <a:off x="4655820" y="2971800"/>
            <a:ext cx="322961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295819"/>
            <a:ext cx="419047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2238706"/>
            <a:ext cx="504760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2162513"/>
            <a:ext cx="1019047" cy="4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2857" y="3086351"/>
            <a:ext cx="371428" cy="5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019714"/>
            <a:ext cx="1000000" cy="4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761" y="4038762"/>
            <a:ext cx="1009523" cy="4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2380" y="4981649"/>
            <a:ext cx="961904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1162802"/>
            <a:ext cx="523809" cy="4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1153262"/>
            <a:ext cx="1047619" cy="4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107273"/>
            <a:ext cx="447619" cy="4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2069112"/>
            <a:ext cx="4142857" cy="50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1904" y="2994503"/>
            <a:ext cx="1600001" cy="4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04" y="3013584"/>
            <a:ext cx="333333" cy="4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24761" y="3051744"/>
            <a:ext cx="447619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4761" y="3938974"/>
            <a:ext cx="1057142" cy="4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1428" y="3938974"/>
            <a:ext cx="495238" cy="4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20000" y="4005755"/>
            <a:ext cx="380952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9047" y="4892986"/>
            <a:ext cx="495238" cy="4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00952" y="4864365"/>
            <a:ext cx="1028571" cy="4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81904" y="5808836"/>
            <a:ext cx="2495238" cy="4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191793"/>
            <a:ext cx="1000000" cy="4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2128303"/>
            <a:ext cx="971428" cy="47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2128303"/>
            <a:ext cx="1552379" cy="47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8554720" cy="349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4" r="69555" b="7362"/>
          <a:stretch>
            <a:fillRect/>
          </a:stretch>
        </p:blipFill>
        <p:spPr>
          <a:xfrm>
            <a:off x="9264650" y="3140710"/>
            <a:ext cx="2615565" cy="252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10" y="4365625"/>
            <a:ext cx="8555355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17645" y="4436745"/>
            <a:ext cx="108140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1040" y="4510405"/>
            <a:ext cx="10071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165" y="5238750"/>
            <a:ext cx="26860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943" y="756920"/>
            <a:ext cx="9302115" cy="77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1533525"/>
            <a:ext cx="9302115" cy="3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1628775"/>
            <a:ext cx="5734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2420620"/>
            <a:ext cx="115697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4155" y="3228340"/>
            <a:ext cx="12084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t="3623" r="5551" b="7366"/>
          <a:stretch>
            <a:fillRect/>
          </a:stretch>
        </p:blipFill>
        <p:spPr>
          <a:xfrm>
            <a:off x="6744335" y="3933190"/>
            <a:ext cx="3830320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2459906"/>
            <a:ext cx="504761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2383603"/>
            <a:ext cx="371428" cy="5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4319790"/>
            <a:ext cx="457142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619" y="4291176"/>
            <a:ext cx="514285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31695"/>
            <a:ext cx="333333" cy="38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