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3" r:id="rId13"/>
    <p:sldId id="342" r:id="rId14"/>
    <p:sldId id="341" r:id="rId15"/>
    <p:sldId id="340" r:id="rId16"/>
    <p:sldId id="339" r:id="rId17"/>
    <p:sldId id="337" r:id="rId18"/>
    <p:sldId id="336" r:id="rId19"/>
    <p:sldId id="334" r:id="rId20"/>
    <p:sldId id="333" r:id="rId21"/>
    <p:sldId id="332" r:id="rId22"/>
    <p:sldId id="330" r:id="rId23"/>
    <p:sldId id="329" r:id="rId24"/>
    <p:sldId id="327" r:id="rId25"/>
    <p:sldId id="326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895" y="2981325"/>
            <a:ext cx="72675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413" y="613410"/>
            <a:ext cx="9655175" cy="248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840" y="2421255"/>
            <a:ext cx="51752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4"/>
          <a:stretch>
            <a:fillRect/>
          </a:stretch>
        </p:blipFill>
        <p:spPr>
          <a:xfrm>
            <a:off x="1847850" y="2924810"/>
            <a:ext cx="8083550" cy="381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7142" y="3031636"/>
            <a:ext cx="409523" cy="4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8095" y="3022101"/>
            <a:ext cx="1066666" cy="4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2380" y="3956565"/>
            <a:ext cx="990476" cy="4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1"/>
          <a:stretch>
            <a:fillRect/>
          </a:stretch>
        </p:blipFill>
        <p:spPr>
          <a:xfrm>
            <a:off x="1389063" y="756920"/>
            <a:ext cx="9413875" cy="596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2564765"/>
            <a:ext cx="52705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6180" y="2564765"/>
            <a:ext cx="61849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9875" y="3356610"/>
            <a:ext cx="47688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3977847"/>
            <a:ext cx="409523" cy="3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3333" y="3977847"/>
            <a:ext cx="1028571" cy="353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5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1229259"/>
            <a:ext cx="1276190" cy="36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3809" y="2153487"/>
            <a:ext cx="1352380" cy="36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4800" y="3572510"/>
            <a:ext cx="3962400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765175"/>
            <a:ext cx="9542780" cy="5127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36990" y="3789680"/>
            <a:ext cx="45529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1" r="54221" b="5927"/>
          <a:stretch>
            <a:fillRect/>
          </a:stretch>
        </p:blipFill>
        <p:spPr>
          <a:xfrm>
            <a:off x="8760460" y="4220845"/>
            <a:ext cx="3128010" cy="232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536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871906"/>
            <a:ext cx="419047" cy="37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6" t="19333" r="15552" b="5932"/>
          <a:stretch>
            <a:fillRect/>
          </a:stretch>
        </p:blipFill>
        <p:spPr>
          <a:xfrm>
            <a:off x="4831080" y="4221480"/>
            <a:ext cx="2529840" cy="241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0949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19970" y="2706944"/>
            <a:ext cx="347179" cy="34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" r="42885" b="5976"/>
          <a:stretch>
            <a:fillRect/>
          </a:stretch>
        </p:blipFill>
        <p:spPr>
          <a:xfrm>
            <a:off x="7248525" y="3357245"/>
            <a:ext cx="4357370" cy="310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5" y="972185"/>
            <a:ext cx="9351010" cy="467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5595" y="1887220"/>
            <a:ext cx="77152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5175" y="3450266"/>
            <a:ext cx="1009523" cy="40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860" y="4004945"/>
            <a:ext cx="123761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88030" y="4868545"/>
            <a:ext cx="72390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1" t="18343" r="4887" b="5983"/>
          <a:stretch>
            <a:fillRect/>
          </a:stretch>
        </p:blipFill>
        <p:spPr>
          <a:xfrm>
            <a:off x="9840595" y="2060575"/>
            <a:ext cx="2201545" cy="244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72380" y="1086666"/>
            <a:ext cx="1009523" cy="49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1" r="55555" b="6320"/>
          <a:stretch>
            <a:fillRect/>
          </a:stretch>
        </p:blipFill>
        <p:spPr>
          <a:xfrm>
            <a:off x="4184333" y="3500755"/>
            <a:ext cx="3823335" cy="298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58095" y="2593823"/>
            <a:ext cx="504761" cy="42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39047" y="2593823"/>
            <a:ext cx="428571" cy="42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72380" y="2641524"/>
            <a:ext cx="504761" cy="35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81904" y="2603363"/>
            <a:ext cx="457142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428" y="3500136"/>
            <a:ext cx="523809" cy="49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29523" y="4520931"/>
            <a:ext cx="504761" cy="34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15238" y="5379543"/>
            <a:ext cx="371428" cy="505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3" y="756920"/>
            <a:ext cx="10064115" cy="3331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9695" y="1700530"/>
            <a:ext cx="59499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15" y="3303905"/>
            <a:ext cx="128016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1" r="55555" b="6320"/>
          <a:stretch>
            <a:fillRect/>
          </a:stretch>
        </p:blipFill>
        <p:spPr>
          <a:xfrm>
            <a:off x="4401503" y="4004310"/>
            <a:ext cx="3388995" cy="2644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428" y="2050456"/>
            <a:ext cx="1085714" cy="44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9047" y="3138456"/>
            <a:ext cx="266666" cy="25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7" t="3358" r="5551" b="6320"/>
          <a:stretch>
            <a:fillRect/>
          </a:stretch>
        </p:blipFill>
        <p:spPr>
          <a:xfrm>
            <a:off x="7248525" y="2708275"/>
            <a:ext cx="3743960" cy="338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420" y="756920"/>
            <a:ext cx="10043160" cy="165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2204085"/>
            <a:ext cx="10043160" cy="4575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6092825"/>
            <a:ext cx="315658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1945" y="2780665"/>
            <a:ext cx="3716020" cy="267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08" y="828675"/>
            <a:ext cx="10395585" cy="4004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2" r="47553" b="4697"/>
          <a:stretch>
            <a:fillRect/>
          </a:stretch>
        </p:blipFill>
        <p:spPr>
          <a:xfrm>
            <a:off x="4289425" y="4869180"/>
            <a:ext cx="3613150" cy="1653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6666" y="2135537"/>
            <a:ext cx="1009523" cy="42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3976214"/>
            <a:ext cx="457142" cy="40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2" r="47553" b="4697"/>
          <a:stretch>
            <a:fillRect/>
          </a:stretch>
        </p:blipFill>
        <p:spPr>
          <a:xfrm>
            <a:off x="7608570" y="4653280"/>
            <a:ext cx="3613150" cy="1653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8095" y="1210180"/>
            <a:ext cx="285714" cy="43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2857" y="1229234"/>
            <a:ext cx="1019047" cy="39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8095" y="1219707"/>
            <a:ext cx="476190" cy="43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05714" y="3077514"/>
            <a:ext cx="1066666" cy="45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05714" y="4030236"/>
            <a:ext cx="1019047" cy="4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53333" y="4030236"/>
            <a:ext cx="457142" cy="40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2380" y="4973430"/>
            <a:ext cx="514285" cy="4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9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15238" y="1182025"/>
            <a:ext cx="409523" cy="42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6190" y="1172479"/>
            <a:ext cx="1047619" cy="42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8571" y="1153385"/>
            <a:ext cx="1085714" cy="49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86666" y="3062710"/>
            <a:ext cx="1009523" cy="42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62857" y="3998279"/>
            <a:ext cx="1009523" cy="42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86666" y="3725497"/>
            <a:ext cx="371428" cy="371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7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039792"/>
            <a:ext cx="371428" cy="3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184515" y="3789045"/>
            <a:ext cx="3023870" cy="280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560" y="3572510"/>
            <a:ext cx="2800350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9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8570" y="899160"/>
            <a:ext cx="3319780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5"/>
          <a:stretch>
            <a:fillRect/>
          </a:stretch>
        </p:blipFill>
        <p:spPr>
          <a:xfrm>
            <a:off x="1166813" y="749300"/>
            <a:ext cx="9858375" cy="584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2708910"/>
            <a:ext cx="52514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2024-04-25T08:19:19Z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