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2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057525"/>
            <a:ext cx="61531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9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530" y="1052830"/>
            <a:ext cx="75933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72920"/>
            <a:ext cx="67214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715" y="2493010"/>
            <a:ext cx="89192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3284855"/>
            <a:ext cx="49510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570" y="4004945"/>
            <a:ext cx="63798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11530" y="4725035"/>
            <a:ext cx="658558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5516880"/>
            <a:ext cx="542099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220099"/>
            <a:ext cx="409523" cy="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490"/>
            <a:ext cx="9024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9262" y="2740523"/>
            <a:ext cx="334240" cy="35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" r="64886" b="1150"/>
          <a:stretch>
            <a:fillRect/>
          </a:stretch>
        </p:blipFill>
        <p:spPr>
          <a:xfrm>
            <a:off x="9337040" y="3141345"/>
            <a:ext cx="2495550" cy="25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8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4842503"/>
            <a:ext cx="952380" cy="4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t="5587" r="7550" b="2946"/>
          <a:stretch>
            <a:fillRect/>
          </a:stretch>
        </p:blipFill>
        <p:spPr>
          <a:xfrm>
            <a:off x="8112125" y="4436745"/>
            <a:ext cx="3257550" cy="227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80" y="764540"/>
            <a:ext cx="9260840" cy="4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2265" y="4149090"/>
            <a:ext cx="11830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0670" y="5013325"/>
            <a:ext cx="13106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45" y="5857875"/>
            <a:ext cx="9312275" cy="70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25" y="756735"/>
            <a:ext cx="8965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9809" y="5100471"/>
            <a:ext cx="403224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161" y="5100471"/>
            <a:ext cx="2846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3515" y="5907504"/>
            <a:ext cx="2846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32738" r="58448" b="6188"/>
          <a:stretch>
            <a:fillRect/>
          </a:stretch>
        </p:blipFill>
        <p:spPr>
          <a:xfrm>
            <a:off x="9120505" y="2492375"/>
            <a:ext cx="2861945" cy="205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72185"/>
            <a:ext cx="8860790" cy="39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1772920"/>
            <a:ext cx="7880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290" y="3429635"/>
            <a:ext cx="107124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4149090"/>
            <a:ext cx="4159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7550" b="6184"/>
          <a:stretch>
            <a:fillRect/>
          </a:stretch>
        </p:blipFill>
        <p:spPr>
          <a:xfrm>
            <a:off x="9408795" y="1124585"/>
            <a:ext cx="2726055" cy="303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99" y="900245"/>
            <a:ext cx="10169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509135"/>
            <a:ext cx="546100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6021070"/>
            <a:ext cx="76092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