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32859"/>
            <a:ext cx="10800000" cy="59228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9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53333" y="2277403"/>
            <a:ext cx="942857" cy="42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4" r="14216" b="4596"/>
          <a:stretch>
            <a:fillRect/>
          </a:stretch>
        </p:blipFill>
        <p:spPr>
          <a:xfrm>
            <a:off x="7104380" y="3289935"/>
            <a:ext cx="4557395" cy="1771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1" r="11553" b="4767"/>
          <a:stretch>
            <a:fillRect/>
          </a:stretch>
        </p:blipFill>
        <p:spPr>
          <a:xfrm>
            <a:off x="623570" y="3649980"/>
            <a:ext cx="6388735" cy="130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37" t="3656" r="6727" b="12316"/>
          <a:stretch>
            <a:fillRect/>
          </a:stretch>
        </p:blipFill>
        <p:spPr>
          <a:xfrm>
            <a:off x="7608570" y="3933190"/>
            <a:ext cx="3848735" cy="2604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784080" cy="4519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37" t="3656" r="6727" b="12316"/>
          <a:stretch>
            <a:fillRect/>
          </a:stretch>
        </p:blipFill>
        <p:spPr>
          <a:xfrm>
            <a:off x="8688705" y="972185"/>
            <a:ext cx="3032125" cy="2052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17600"/>
            <a:ext cx="525145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5510" y="1120140"/>
            <a:ext cx="5062855" cy="339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1772920"/>
            <a:ext cx="143002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207895" y="1844675"/>
            <a:ext cx="373126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20090" y="2420620"/>
            <a:ext cx="485775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23570" y="3072130"/>
            <a:ext cx="474726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95325" y="3789045"/>
            <a:ext cx="5059680" cy="109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0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23570" y="1052830"/>
            <a:ext cx="9758680" cy="110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695325" y="2060575"/>
            <a:ext cx="587438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720090" y="2780665"/>
            <a:ext cx="688276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695325" y="3493135"/>
            <a:ext cx="8903970" cy="111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720090" y="4671060"/>
            <a:ext cx="423862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767715" y="5333365"/>
            <a:ext cx="804862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2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9523" y="2221069"/>
            <a:ext cx="161904" cy="6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58095" y="2259208"/>
            <a:ext cx="1152380" cy="49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5238" y="3231766"/>
            <a:ext cx="514285" cy="47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2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571" y="3181747"/>
            <a:ext cx="2485714" cy="552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3809" y="3191271"/>
            <a:ext cx="504760" cy="542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91428" y="3257945"/>
            <a:ext cx="495238" cy="40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0000" y="5239097"/>
            <a:ext cx="638095" cy="42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6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619" y="3213749"/>
            <a:ext cx="514285" cy="505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5714" y="3223289"/>
            <a:ext cx="523809" cy="47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0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972185"/>
            <a:ext cx="9147175" cy="4310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988820"/>
            <a:ext cx="131127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99740" y="2915920"/>
            <a:ext cx="76327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8660" y="3716758"/>
            <a:ext cx="504760" cy="543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7670" y="4580890"/>
            <a:ext cx="64008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43" t="3009" r="1324" b="31674"/>
          <a:stretch>
            <a:fillRect/>
          </a:stretch>
        </p:blipFill>
        <p:spPr>
          <a:xfrm>
            <a:off x="9120505" y="1118235"/>
            <a:ext cx="2854960" cy="222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40" y="756920"/>
            <a:ext cx="9900920" cy="3854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4" r="14216" b="4596"/>
          <a:stretch>
            <a:fillRect/>
          </a:stretch>
        </p:blipFill>
        <p:spPr>
          <a:xfrm>
            <a:off x="7104380" y="4581525"/>
            <a:ext cx="4557395" cy="1771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1" r="11553" b="4767"/>
          <a:stretch>
            <a:fillRect/>
          </a:stretch>
        </p:blipFill>
        <p:spPr>
          <a:xfrm>
            <a:off x="623570" y="4941570"/>
            <a:ext cx="6388735" cy="130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4" r="14216" b="4596"/>
          <a:stretch>
            <a:fillRect/>
          </a:stretch>
        </p:blipFill>
        <p:spPr>
          <a:xfrm>
            <a:off x="7104380" y="4725035"/>
            <a:ext cx="4557395" cy="1771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1" r="11553" b="4767"/>
          <a:stretch>
            <a:fillRect/>
          </a:stretch>
        </p:blipFill>
        <p:spPr>
          <a:xfrm>
            <a:off x="623570" y="5085080"/>
            <a:ext cx="6388735" cy="130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9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48571" y="1220120"/>
            <a:ext cx="1123809" cy="543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4761" y="1220120"/>
            <a:ext cx="1142857" cy="505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62857" y="3214625"/>
            <a:ext cx="523809" cy="47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4" r="14216" b="4596"/>
          <a:stretch>
            <a:fillRect/>
          </a:stretch>
        </p:blipFill>
        <p:spPr>
          <a:xfrm>
            <a:off x="7104380" y="4725035"/>
            <a:ext cx="4557395" cy="1771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1" r="11553" b="4767"/>
          <a:stretch>
            <a:fillRect/>
          </a:stretch>
        </p:blipFill>
        <p:spPr>
          <a:xfrm>
            <a:off x="623570" y="5085080"/>
            <a:ext cx="6388735" cy="130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2024-04-25T05:06:42Z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