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0" r:id="rId14"/>
    <p:sldId id="339" r:id="rId15"/>
    <p:sldId id="337" r:id="rId16"/>
    <p:sldId id="336" r:id="rId17"/>
    <p:sldId id="335" r:id="rId18"/>
    <p:sldId id="334" r:id="rId19"/>
    <p:sldId id="332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952750"/>
            <a:ext cx="71056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248389"/>
            <a:ext cx="828571" cy="4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2144274"/>
            <a:ext cx="1133333" cy="4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802370" cy="457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554" y="4191596"/>
            <a:ext cx="371428" cy="49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080" y="4940935"/>
            <a:ext cx="111442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5" r="54885" b="4683"/>
          <a:stretch>
            <a:fillRect/>
          </a:stretch>
        </p:blipFill>
        <p:spPr>
          <a:xfrm>
            <a:off x="9020175" y="2276475"/>
            <a:ext cx="3020695" cy="24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236710" cy="491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2170" y="3716655"/>
            <a:ext cx="5619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t="15490" r="12883" b="4687"/>
          <a:stretch>
            <a:fillRect/>
          </a:stretch>
        </p:blipFill>
        <p:spPr>
          <a:xfrm>
            <a:off x="9408795" y="4076700"/>
            <a:ext cx="2542540" cy="23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5"/>
          <a:stretch>
            <a:fillRect/>
          </a:stretch>
        </p:blipFill>
        <p:spPr>
          <a:xfrm>
            <a:off x="336550" y="1052830"/>
            <a:ext cx="8840470" cy="35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3224" y="1782521"/>
            <a:ext cx="380952" cy="48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160" y="2547271"/>
            <a:ext cx="1038095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5493" y="4077412"/>
            <a:ext cx="1104761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" r="48380" b="3343"/>
          <a:stretch>
            <a:fillRect/>
          </a:stretch>
        </p:blipFill>
        <p:spPr>
          <a:xfrm>
            <a:off x="9264650" y="1052830"/>
            <a:ext cx="2801620" cy="227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0" t="31187" r="11553" b="3343"/>
          <a:stretch>
            <a:fillRect/>
          </a:stretch>
        </p:blipFill>
        <p:spPr>
          <a:xfrm>
            <a:off x="9573260" y="3429000"/>
            <a:ext cx="1998345" cy="161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17" r="8884"/>
          <a:stretch>
            <a:fillRect/>
          </a:stretch>
        </p:blipFill>
        <p:spPr>
          <a:xfrm>
            <a:off x="1175703" y="3716655"/>
            <a:ext cx="9840595" cy="269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1134258"/>
            <a:ext cx="4209523" cy="49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523" y="1153347"/>
            <a:ext cx="476190" cy="42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857" y="2031453"/>
            <a:ext cx="4200000" cy="49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000" y="2107810"/>
            <a:ext cx="447619" cy="35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9047" y="2928648"/>
            <a:ext cx="152380" cy="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2857" y="2919103"/>
            <a:ext cx="5552380" cy="51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1904" y="2976371"/>
            <a:ext cx="371428" cy="41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17" r="8884"/>
          <a:stretch>
            <a:fillRect/>
          </a:stretch>
        </p:blipFill>
        <p:spPr>
          <a:xfrm>
            <a:off x="1175703" y="3716655"/>
            <a:ext cx="9840595" cy="269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84" r="72665"/>
          <a:stretch>
            <a:fillRect/>
          </a:stretch>
        </p:blipFill>
        <p:spPr>
          <a:xfrm>
            <a:off x="1506855" y="5864410"/>
            <a:ext cx="2952205" cy="73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4" r="11323" b="19284"/>
          <a:stretch>
            <a:fillRect/>
          </a:stretch>
        </p:blipFill>
        <p:spPr>
          <a:xfrm>
            <a:off x="1881823" y="2708910"/>
            <a:ext cx="8428355" cy="310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5864225"/>
            <a:ext cx="31877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3140710"/>
            <a:ext cx="2729865" cy="2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2" r="72865"/>
          <a:stretch>
            <a:fillRect/>
          </a:stretch>
        </p:blipFill>
        <p:spPr>
          <a:xfrm>
            <a:off x="1509395" y="6018715"/>
            <a:ext cx="2930615" cy="7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0" t="5874" r="23553" b="19946"/>
          <a:stretch>
            <a:fillRect/>
          </a:stretch>
        </p:blipFill>
        <p:spPr>
          <a:xfrm>
            <a:off x="3436620" y="2781300"/>
            <a:ext cx="5318760" cy="297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5864225"/>
            <a:ext cx="31877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2776220"/>
            <a:ext cx="546735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"/>
          <a:stretch>
            <a:fillRect/>
          </a:stretch>
        </p:blipFill>
        <p:spPr>
          <a:xfrm>
            <a:off x="1232218" y="837565"/>
            <a:ext cx="9727565" cy="381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0050" y="4580890"/>
            <a:ext cx="377190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904" y="2431480"/>
            <a:ext cx="2095238" cy="47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666" y="3280458"/>
            <a:ext cx="1085714" cy="43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3289997"/>
            <a:ext cx="504761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9047" y="3328154"/>
            <a:ext cx="419047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9523" y="4081741"/>
            <a:ext cx="466666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428" y="4110359"/>
            <a:ext cx="514285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43809" y="4091281"/>
            <a:ext cx="1104761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91428" y="4921181"/>
            <a:ext cx="714285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4761" y="4921181"/>
            <a:ext cx="704761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6666" y="1324571"/>
            <a:ext cx="361904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1" r="12217" b="5394"/>
          <a:stretch>
            <a:fillRect/>
          </a:stretch>
        </p:blipFill>
        <p:spPr>
          <a:xfrm>
            <a:off x="2667953" y="2924810"/>
            <a:ext cx="6856095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200571"/>
            <a:ext cx="504761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4143428"/>
            <a:ext cx="838095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1" r="12217" b="5394"/>
          <a:stretch>
            <a:fillRect/>
          </a:stretch>
        </p:blipFill>
        <p:spPr>
          <a:xfrm>
            <a:off x="5664200" y="3716655"/>
            <a:ext cx="5876290" cy="258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2971694"/>
            <a:ext cx="304761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4095686"/>
            <a:ext cx="361904" cy="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1" r="12217" b="5394"/>
          <a:stretch>
            <a:fillRect/>
          </a:stretch>
        </p:blipFill>
        <p:spPr>
          <a:xfrm>
            <a:off x="5664200" y="4509135"/>
            <a:ext cx="4891405" cy="21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0245"/>
            <a:ext cx="1060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0461" y="1087257"/>
            <a:ext cx="589061" cy="53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1100" y="1985010"/>
            <a:ext cx="6667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3670" y="1984375"/>
            <a:ext cx="55689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6671" y="3602582"/>
            <a:ext cx="143992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3602" y="3602582"/>
            <a:ext cx="673212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67899" y="4406738"/>
            <a:ext cx="145862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33638" y="5229595"/>
            <a:ext cx="1589530" cy="3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67899" y="6043102"/>
            <a:ext cx="439458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8910" y="6043102"/>
            <a:ext cx="635812" cy="3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1954480"/>
            <a:ext cx="380952" cy="4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2841575"/>
            <a:ext cx="504761" cy="35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8095" y="2774804"/>
            <a:ext cx="361905" cy="49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4463145"/>
            <a:ext cx="1019047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5293007"/>
            <a:ext cx="1028571" cy="4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39047" y="4324864"/>
            <a:ext cx="838095" cy="3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4277238"/>
            <a:ext cx="1542857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5067829"/>
            <a:ext cx="1533333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8571" y="5124980"/>
            <a:ext cx="314285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43697"/>
            <a:ext cx="419047" cy="37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15" y="900245"/>
            <a:ext cx="103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8422" y="2856643"/>
            <a:ext cx="345437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541385" cy="349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3985" y="2531110"/>
            <a:ext cx="55435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r="53556" b="6965"/>
          <a:stretch>
            <a:fillRect/>
          </a:stretch>
        </p:blipFill>
        <p:spPr>
          <a:xfrm>
            <a:off x="8832215" y="1124585"/>
            <a:ext cx="3176270" cy="31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00245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1877" y="1900458"/>
            <a:ext cx="361904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8010" r="1553" b="8275"/>
          <a:stretch>
            <a:fillRect/>
          </a:stretch>
        </p:blipFill>
        <p:spPr>
          <a:xfrm>
            <a:off x="8761095" y="2392680"/>
            <a:ext cx="299275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