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3086100"/>
            <a:ext cx="47910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"/>
          <a:stretch>
            <a:fillRect/>
          </a:stretch>
        </p:blipFill>
        <p:spPr>
          <a:xfrm>
            <a:off x="1720850" y="836295"/>
            <a:ext cx="8750300" cy="59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836295"/>
            <a:ext cx="54768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20850" y="1556385"/>
            <a:ext cx="339280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631950" y="2204720"/>
            <a:ext cx="564007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631950" y="2996565"/>
            <a:ext cx="84575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631950" y="3717925"/>
            <a:ext cx="517271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703705" y="4803775"/>
            <a:ext cx="47942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703705" y="5516880"/>
            <a:ext cx="8503285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00100"/>
            <a:ext cx="10661650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9975" y="3789045"/>
            <a:ext cx="7162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72185"/>
            <a:ext cx="8815705" cy="411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4436745"/>
            <a:ext cx="5264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1" r="56890" b="5235"/>
          <a:stretch>
            <a:fillRect/>
          </a:stretch>
        </p:blipFill>
        <p:spPr>
          <a:xfrm>
            <a:off x="9336405" y="1628775"/>
            <a:ext cx="2618105" cy="247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692600"/>
            <a:ext cx="90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1550" y="2562225"/>
            <a:ext cx="5784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3312" y="4293035"/>
            <a:ext cx="1060571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50" y="5732595"/>
            <a:ext cx="9000000" cy="90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7563" r="7550" b="3770"/>
          <a:stretch>
            <a:fillRect/>
          </a:stretch>
        </p:blipFill>
        <p:spPr>
          <a:xfrm>
            <a:off x="9289415" y="2276475"/>
            <a:ext cx="2548890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55370" y="5949315"/>
            <a:ext cx="5784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820" y="836110"/>
            <a:ext cx="880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4761" y="3494571"/>
            <a:ext cx="1467586" cy="43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7187" y="5150280"/>
            <a:ext cx="1910191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765" y="662940"/>
            <a:ext cx="8078470" cy="610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975" y="6106160"/>
            <a:ext cx="20853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