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39" r:id="rId5"/>
    <p:sldId id="338" r:id="rId6"/>
    <p:sldId id="337" r:id="rId7"/>
    <p:sldId id="336" r:id="rId8"/>
    <p:sldId id="333" r:id="rId9"/>
    <p:sldId id="331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7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190380"/>
            <a:ext cx="10800000" cy="477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3333" y="1258143"/>
            <a:ext cx="533333" cy="50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5238" y="2355029"/>
            <a:ext cx="590476" cy="553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72280" y="3526790"/>
            <a:ext cx="160972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62980" y="3526790"/>
            <a:ext cx="110490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19" t="6555" r="18220"/>
          <a:stretch>
            <a:fillRect/>
          </a:stretch>
        </p:blipFill>
        <p:spPr>
          <a:xfrm>
            <a:off x="9192260" y="2132965"/>
            <a:ext cx="1910080" cy="3020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3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77142" y="4768353"/>
            <a:ext cx="390477" cy="5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77142" y="4892355"/>
            <a:ext cx="390477" cy="5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9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15238" y="3610691"/>
            <a:ext cx="961904" cy="43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48571" y="4734754"/>
            <a:ext cx="904761" cy="43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1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7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6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4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65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55" r="18220"/>
          <a:stretch>
            <a:fillRect/>
          </a:stretch>
        </p:blipFill>
        <p:spPr>
          <a:xfrm>
            <a:off x="767715" y="2132965"/>
            <a:ext cx="5078095" cy="3020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190" y="2564765"/>
            <a:ext cx="5078095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230" y="685165"/>
            <a:ext cx="10035540" cy="2783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370" y="3538855"/>
            <a:ext cx="10035540" cy="1073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99"/>
          <a:stretch>
            <a:fillRect/>
          </a:stretch>
        </p:blipFill>
        <p:spPr>
          <a:xfrm>
            <a:off x="1891030" y="4478655"/>
            <a:ext cx="10035540" cy="1816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08" b="4423"/>
          <a:stretch>
            <a:fillRect/>
          </a:stretch>
        </p:blipFill>
        <p:spPr>
          <a:xfrm>
            <a:off x="720090" y="773430"/>
            <a:ext cx="10800080" cy="791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 r="22860"/>
          <a:stretch>
            <a:fillRect/>
          </a:stretch>
        </p:blipFill>
        <p:spPr>
          <a:xfrm>
            <a:off x="3029268" y="1609725"/>
            <a:ext cx="6133465" cy="4520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418"/>
          <a:stretch>
            <a:fillRect/>
          </a:stretch>
        </p:blipFill>
        <p:spPr>
          <a:xfrm>
            <a:off x="720090" y="5851525"/>
            <a:ext cx="10800080" cy="890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7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1904" y="2268878"/>
            <a:ext cx="1161904" cy="534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53333" y="3451327"/>
            <a:ext cx="161904" cy="76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62857" y="3394112"/>
            <a:ext cx="4800000" cy="505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72380" y="3413183"/>
            <a:ext cx="561904" cy="47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10476" y="4576560"/>
            <a:ext cx="1609523" cy="46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00952" y="4576560"/>
            <a:ext cx="1104761" cy="46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15" r="54769"/>
          <a:stretch>
            <a:fillRect/>
          </a:stretch>
        </p:blipFill>
        <p:spPr>
          <a:xfrm>
            <a:off x="8832215" y="3357245"/>
            <a:ext cx="2808605" cy="2371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2024-04-25T03:04:23Z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