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57525"/>
            <a:ext cx="47720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3048190"/>
            <a:ext cx="599999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285" y="3076761"/>
            <a:ext cx="504761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933904"/>
            <a:ext cx="1190476" cy="5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5000571"/>
            <a:ext cx="552380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3333" y="4943428"/>
            <a:ext cx="504761" cy="5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3809" y="4943428"/>
            <a:ext cx="49523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365" y="836110"/>
            <a:ext cx="9483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1875" y="3540296"/>
            <a:ext cx="526877" cy="3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0596" y="5298435"/>
            <a:ext cx="342888" cy="5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0596" y="5398900"/>
            <a:ext cx="342888" cy="5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1"/>
          <a:stretch>
            <a:fillRect/>
          </a:stretch>
        </p:blipFill>
        <p:spPr>
          <a:xfrm>
            <a:off x="1791653" y="705485"/>
            <a:ext cx="860869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4653280"/>
            <a:ext cx="5391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4136388"/>
            <a:ext cx="466666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50" y="763905"/>
            <a:ext cx="10147300" cy="596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3644900"/>
            <a:ext cx="7981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293" y="712470"/>
            <a:ext cx="8527415" cy="601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5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75" y="3788860"/>
            <a:ext cx="10800000" cy="29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032365" cy="425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7520" y="1067435"/>
            <a:ext cx="13728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7520" y="2680335"/>
            <a:ext cx="137350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972185"/>
            <a:ext cx="19716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2164135"/>
            <a:ext cx="590477" cy="4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2145060"/>
            <a:ext cx="1219048" cy="54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4023865"/>
            <a:ext cx="2419047" cy="56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3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