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6" r:id="rId8"/>
    <p:sldId id="345" r:id="rId9"/>
    <p:sldId id="344" r:id="rId10"/>
    <p:sldId id="343" r:id="rId11"/>
    <p:sldId id="341" r:id="rId12"/>
    <p:sldId id="340" r:id="rId13"/>
    <p:sldId id="339" r:id="rId14"/>
    <p:sldId id="338" r:id="rId15"/>
    <p:sldId id="337" r:id="rId16"/>
    <p:sldId id="336" r:id="rId17"/>
    <p:sldId id="334" r:id="rId18"/>
    <p:sldId id="333" r:id="rId19"/>
    <p:sldId id="332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0" y="3038475"/>
            <a:ext cx="47244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761" y="3375147"/>
            <a:ext cx="1580952" cy="4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4285" y="4319241"/>
            <a:ext cx="1028571" cy="486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040" y="695960"/>
            <a:ext cx="9519920" cy="603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6000" y="4274185"/>
            <a:ext cx="103632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2125" y="5085080"/>
            <a:ext cx="119824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48571" y="3182367"/>
            <a:ext cx="542857" cy="48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095" y="3249059"/>
            <a:ext cx="447619" cy="3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380" y="3182367"/>
            <a:ext cx="1104762" cy="48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7619" y="4163694"/>
            <a:ext cx="1095238" cy="4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3819525"/>
            <a:ext cx="2798445" cy="2834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868" y="743585"/>
            <a:ext cx="9740265" cy="598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95" y="2564765"/>
            <a:ext cx="57277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893" y="873760"/>
            <a:ext cx="9340215" cy="593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24695" y="2924810"/>
            <a:ext cx="64135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972000"/>
            <a:ext cx="10800000" cy="1851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4911" y="2193862"/>
            <a:ext cx="333333" cy="381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18" b="49848"/>
          <a:stretch>
            <a:fillRect/>
          </a:stretch>
        </p:blipFill>
        <p:spPr>
          <a:xfrm>
            <a:off x="362585" y="2743200"/>
            <a:ext cx="2927985" cy="2630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9" r="64220"/>
          <a:stretch>
            <a:fillRect/>
          </a:stretch>
        </p:blipFill>
        <p:spPr>
          <a:xfrm>
            <a:off x="5802630" y="2853055"/>
            <a:ext cx="2555875" cy="2548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23" r="17736" b="49848"/>
          <a:stretch>
            <a:fillRect/>
          </a:stretch>
        </p:blipFill>
        <p:spPr>
          <a:xfrm>
            <a:off x="3510280" y="2743200"/>
            <a:ext cx="2032000" cy="2630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41" t="51409" r="7637"/>
          <a:stretch>
            <a:fillRect/>
          </a:stretch>
        </p:blipFill>
        <p:spPr>
          <a:xfrm>
            <a:off x="8469630" y="2853055"/>
            <a:ext cx="3451860" cy="2548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63" y="753745"/>
            <a:ext cx="10048875" cy="597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2400" y="3356610"/>
            <a:ext cx="175704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2260" y="5085080"/>
            <a:ext cx="139763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836295"/>
            <a:ext cx="9121140" cy="319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644" y="3356890"/>
            <a:ext cx="1609523" cy="4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8" r="48224" b="5656"/>
          <a:stretch>
            <a:fillRect/>
          </a:stretch>
        </p:blipFill>
        <p:spPr>
          <a:xfrm>
            <a:off x="9192260" y="2060575"/>
            <a:ext cx="2810510" cy="246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70"/>
          <a:stretch>
            <a:fillRect/>
          </a:stretch>
        </p:blipFill>
        <p:spPr>
          <a:xfrm>
            <a:off x="839470" y="4031615"/>
            <a:ext cx="9122410" cy="1557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27760" y="4803140"/>
            <a:ext cx="407606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10"/>
          <a:stretch>
            <a:fillRect/>
          </a:stretch>
        </p:blipFill>
        <p:spPr>
          <a:xfrm>
            <a:off x="720090" y="915855"/>
            <a:ext cx="10800080" cy="352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910476" y="1045624"/>
            <a:ext cx="533334" cy="4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0952" y="1112339"/>
            <a:ext cx="447619" cy="35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8" r="48224" b="5656"/>
          <a:stretch>
            <a:fillRect/>
          </a:stretch>
        </p:blipFill>
        <p:spPr>
          <a:xfrm>
            <a:off x="7248525" y="3572510"/>
            <a:ext cx="3329940" cy="291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72185"/>
            <a:ext cx="8964295" cy="452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5595" y="3275965"/>
            <a:ext cx="12852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644" y="4076940"/>
            <a:ext cx="1028571" cy="4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0" t="35148" r="4216" b="5659"/>
          <a:stretch>
            <a:fillRect/>
          </a:stretch>
        </p:blipFill>
        <p:spPr>
          <a:xfrm>
            <a:off x="9192260" y="2060575"/>
            <a:ext cx="2900045" cy="212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7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39047" y="2526449"/>
            <a:ext cx="476190" cy="37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7619" y="3327515"/>
            <a:ext cx="1638095" cy="48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3333" y="4223946"/>
            <a:ext cx="1771428" cy="45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72185"/>
            <a:ext cx="8874125" cy="4134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9" r="60224" b="8496"/>
          <a:stretch>
            <a:fillRect/>
          </a:stretch>
        </p:blipFill>
        <p:spPr>
          <a:xfrm>
            <a:off x="9235440" y="2420620"/>
            <a:ext cx="2737485" cy="2111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1023599"/>
            <a:ext cx="523809" cy="35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333" y="2777278"/>
            <a:ext cx="1085714" cy="4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1428" y="3682710"/>
            <a:ext cx="4609523" cy="4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952" y="4597673"/>
            <a:ext cx="1028571" cy="4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4761" y="4597673"/>
            <a:ext cx="2361904" cy="4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9" r="60224" b="8496"/>
          <a:stretch>
            <a:fillRect/>
          </a:stretch>
        </p:blipFill>
        <p:spPr>
          <a:xfrm>
            <a:off x="7968615" y="4436745"/>
            <a:ext cx="2737485" cy="2111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923" y="828675"/>
            <a:ext cx="9622155" cy="3171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r="22884" b="8501"/>
          <a:stretch>
            <a:fillRect/>
          </a:stretch>
        </p:blipFill>
        <p:spPr>
          <a:xfrm>
            <a:off x="5106035" y="3932555"/>
            <a:ext cx="1979930" cy="275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2154176"/>
            <a:ext cx="457142" cy="38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238" y="2125575"/>
            <a:ext cx="523809" cy="4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66" y="3040808"/>
            <a:ext cx="152380" cy="8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6190" y="3012207"/>
            <a:ext cx="4933333" cy="48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5714" y="3012207"/>
            <a:ext cx="2133333" cy="48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917906"/>
            <a:ext cx="4828571" cy="48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r="22884" b="8501"/>
          <a:stretch>
            <a:fillRect/>
          </a:stretch>
        </p:blipFill>
        <p:spPr>
          <a:xfrm>
            <a:off x="8760460" y="3716655"/>
            <a:ext cx="1979930" cy="275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2841867"/>
            <a:ext cx="1028571" cy="48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285" y="2851407"/>
            <a:ext cx="1019047" cy="4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6666" y="3719559"/>
            <a:ext cx="1038095" cy="44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4761" y="3719559"/>
            <a:ext cx="1619047" cy="4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610" y="908500"/>
            <a:ext cx="10134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8634" y="1937071"/>
            <a:ext cx="974108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9240" y="2742040"/>
            <a:ext cx="974108" cy="45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92656" y="3555953"/>
            <a:ext cx="509396" cy="45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0563" y="4414586"/>
            <a:ext cx="411091" cy="38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71708" y="4378810"/>
            <a:ext cx="965171" cy="42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2428" y="5183779"/>
            <a:ext cx="956236" cy="46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53835" y="6006636"/>
            <a:ext cx="1009856" cy="45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50" y="900245"/>
            <a:ext cx="1014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118" y="900430"/>
            <a:ext cx="9549765" cy="3578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5813" y="4481830"/>
            <a:ext cx="3000375" cy="217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285" y="1200681"/>
            <a:ext cx="361904" cy="39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15238" y="1267629"/>
            <a:ext cx="476190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3333" y="1219947"/>
            <a:ext cx="542857" cy="44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81904" y="1248556"/>
            <a:ext cx="390476" cy="41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2154516"/>
            <a:ext cx="533333" cy="4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2857" y="2202198"/>
            <a:ext cx="400000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5714" y="3155841"/>
            <a:ext cx="400000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229710"/>
            <a:ext cx="419048" cy="38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095" y="2165103"/>
            <a:ext cx="419048" cy="42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1" r="50887"/>
          <a:stretch>
            <a:fillRect/>
          </a:stretch>
        </p:blipFill>
        <p:spPr>
          <a:xfrm>
            <a:off x="3443878" y="3645085"/>
            <a:ext cx="5304245" cy="297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2024-04-25T05:55:45Z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