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8" r:id="rId5"/>
    <p:sldId id="336" r:id="rId6"/>
    <p:sldId id="334" r:id="rId7"/>
    <p:sldId id="332" r:id="rId8"/>
    <p:sldId id="329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2981325"/>
            <a:ext cx="102679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34" r="72207" b="3319"/>
          <a:stretch>
            <a:fillRect/>
          </a:stretch>
        </p:blipFill>
        <p:spPr>
          <a:xfrm>
            <a:off x="1294130" y="5949315"/>
            <a:ext cx="3001645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6867" b="21127"/>
          <a:stretch>
            <a:fillRect/>
          </a:stretch>
        </p:blipFill>
        <p:spPr>
          <a:xfrm>
            <a:off x="1779588" y="2780030"/>
            <a:ext cx="8632825" cy="30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99515" y="6092825"/>
            <a:ext cx="30962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3096260"/>
            <a:ext cx="2684780" cy="23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9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92" r="70872"/>
          <a:stretch>
            <a:fillRect/>
          </a:stretch>
        </p:blipFill>
        <p:spPr>
          <a:xfrm>
            <a:off x="1294130" y="5949500"/>
            <a:ext cx="3145880" cy="66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 r="5533" b="17350"/>
          <a:stretch>
            <a:fillRect/>
          </a:stretch>
        </p:blipFill>
        <p:spPr>
          <a:xfrm>
            <a:off x="1547813" y="1772285"/>
            <a:ext cx="9096375" cy="391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99515" y="5953760"/>
            <a:ext cx="30962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755" y="2564765"/>
            <a:ext cx="3114040" cy="248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" b="3893"/>
          <a:stretch>
            <a:fillRect/>
          </a:stretch>
        </p:blipFill>
        <p:spPr>
          <a:xfrm>
            <a:off x="1325880" y="764540"/>
            <a:ext cx="9540240" cy="311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68" r="72224" b="4191"/>
          <a:stretch>
            <a:fillRect/>
          </a:stretch>
        </p:blipFill>
        <p:spPr>
          <a:xfrm>
            <a:off x="4728210" y="3356610"/>
            <a:ext cx="2649855" cy="50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3" t="3373" r="12218" b="24901"/>
          <a:stretch>
            <a:fillRect/>
          </a:stretch>
        </p:blipFill>
        <p:spPr>
          <a:xfrm>
            <a:off x="2254250" y="3933190"/>
            <a:ext cx="7683500" cy="26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634230" y="3356610"/>
            <a:ext cx="28378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290" y="4148455"/>
            <a:ext cx="3085465" cy="2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0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20" r="72888"/>
          <a:stretch>
            <a:fillRect/>
          </a:stretch>
        </p:blipFill>
        <p:spPr>
          <a:xfrm>
            <a:off x="7104380" y="2926265"/>
            <a:ext cx="2928075" cy="67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9548" b="15558"/>
          <a:stretch>
            <a:fillRect/>
          </a:stretch>
        </p:blipFill>
        <p:spPr>
          <a:xfrm>
            <a:off x="2903538" y="3644900"/>
            <a:ext cx="6384925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573145"/>
            <a:ext cx="3860165" cy="31400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104380" y="2996565"/>
            <a:ext cx="28378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59" r="72108"/>
          <a:stretch>
            <a:fillRect/>
          </a:stretch>
        </p:blipFill>
        <p:spPr>
          <a:xfrm>
            <a:off x="2855595" y="1917885"/>
            <a:ext cx="2880450" cy="64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" t="6251" r="9353" b="17481"/>
          <a:stretch>
            <a:fillRect/>
          </a:stretch>
        </p:blipFill>
        <p:spPr>
          <a:xfrm>
            <a:off x="2041208" y="2564765"/>
            <a:ext cx="8109585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3851"/>
          <a:stretch>
            <a:fillRect/>
          </a:stretch>
        </p:blipFill>
        <p:spPr>
          <a:xfrm>
            <a:off x="4872355" y="2493010"/>
            <a:ext cx="5377180" cy="3598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2085" y="1916430"/>
            <a:ext cx="30143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348" y="685165"/>
            <a:ext cx="8155305" cy="386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47" r="36217"/>
          <a:stretch>
            <a:fillRect/>
          </a:stretch>
        </p:blipFill>
        <p:spPr>
          <a:xfrm>
            <a:off x="4872355" y="3961765"/>
            <a:ext cx="5201920" cy="5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6370" r="10884" b="22486"/>
          <a:stretch>
            <a:fillRect/>
          </a:stretch>
        </p:blipFill>
        <p:spPr>
          <a:xfrm>
            <a:off x="3072130" y="4509135"/>
            <a:ext cx="6155055" cy="22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21060"/>
          <a:stretch>
            <a:fillRect/>
          </a:stretch>
        </p:blipFill>
        <p:spPr>
          <a:xfrm>
            <a:off x="3072130" y="4498975"/>
            <a:ext cx="6154420" cy="1882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9965" y="3933190"/>
            <a:ext cx="52787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692785"/>
            <a:ext cx="9410700" cy="341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7" r="44661"/>
          <a:stretch>
            <a:fillRect/>
          </a:stretch>
        </p:blipFill>
        <p:spPr>
          <a:xfrm>
            <a:off x="1856740" y="4220845"/>
            <a:ext cx="5206365" cy="50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 t="5189" r="24889" b="21457"/>
          <a:stretch>
            <a:fillRect/>
          </a:stretch>
        </p:blipFill>
        <p:spPr>
          <a:xfrm>
            <a:off x="7104380" y="4149090"/>
            <a:ext cx="4371975" cy="226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4004945"/>
            <a:ext cx="4601845" cy="24358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31950" y="4204970"/>
            <a:ext cx="52774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