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2" r:id="rId5"/>
    <p:sldId id="351" r:id="rId6"/>
    <p:sldId id="350" r:id="rId7"/>
    <p:sldId id="347" r:id="rId8"/>
    <p:sldId id="346" r:id="rId9"/>
    <p:sldId id="344" r:id="rId10"/>
    <p:sldId id="343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3004820"/>
            <a:ext cx="63627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9973" y="1191492"/>
            <a:ext cx="371428" cy="35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6545" y="3861435"/>
            <a:ext cx="627253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05714" y="2080544"/>
            <a:ext cx="2771428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1" r="8883" b="3907"/>
          <a:stretch>
            <a:fillRect/>
          </a:stretch>
        </p:blipFill>
        <p:spPr>
          <a:xfrm>
            <a:off x="2012633" y="2847340"/>
            <a:ext cx="8166735" cy="364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015" y="2781300"/>
            <a:ext cx="4606290" cy="324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2796407"/>
            <a:ext cx="1076190" cy="4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1" r="8883" b="3907"/>
          <a:stretch>
            <a:fillRect/>
          </a:stretch>
        </p:blipFill>
        <p:spPr>
          <a:xfrm>
            <a:off x="2547303" y="3500755"/>
            <a:ext cx="709739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756920"/>
            <a:ext cx="9745980" cy="433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00"/>
          <a:stretch>
            <a:fillRect/>
          </a:stretch>
        </p:blipFill>
        <p:spPr>
          <a:xfrm>
            <a:off x="1989455" y="5078730"/>
            <a:ext cx="9745980" cy="159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245" y="5183505"/>
            <a:ext cx="8718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2201506"/>
            <a:ext cx="533333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1" r="8883" b="3907"/>
          <a:stretch>
            <a:fillRect/>
          </a:stretch>
        </p:blipFill>
        <p:spPr>
          <a:xfrm>
            <a:off x="2547303" y="3068955"/>
            <a:ext cx="709739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413" y="541655"/>
            <a:ext cx="8893175" cy="481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126" y="3141359"/>
            <a:ext cx="1003198" cy="40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1" r="8883" b="3907"/>
          <a:stretch>
            <a:fillRect/>
          </a:stretch>
        </p:blipFill>
        <p:spPr>
          <a:xfrm>
            <a:off x="4944110" y="4437380"/>
            <a:ext cx="5170805" cy="230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692785"/>
            <a:ext cx="8640000" cy="231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2637155"/>
            <a:ext cx="3128645" cy="23450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2924810"/>
            <a:ext cx="8640000" cy="3831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84" y="909135"/>
            <a:ext cx="99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25" y="1124585"/>
            <a:ext cx="5498465" cy="226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4335" y="994410"/>
            <a:ext cx="4001770" cy="281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644900"/>
            <a:ext cx="474662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7125" y="5013325"/>
            <a:ext cx="561721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13155" y="5949315"/>
            <a:ext cx="66262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240" y="1161415"/>
            <a:ext cx="10435590" cy="15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143885"/>
            <a:ext cx="454088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20090" y="4593590"/>
            <a:ext cx="4333240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180" y="6014085"/>
            <a:ext cx="97726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2" grpId="0" bldLvl="0" animBg="1"/>
      <p:bldP spid="3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2323" y="4508500"/>
            <a:ext cx="2967355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574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2323" y="4508500"/>
            <a:ext cx="2967355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2323" y="3934460"/>
            <a:ext cx="2967355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089015" y="1052830"/>
            <a:ext cx="5029835" cy="330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1052830"/>
            <a:ext cx="5660390" cy="323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4581525"/>
            <a:ext cx="459740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180" y="5589270"/>
            <a:ext cx="800798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3260" y="1125220"/>
            <a:ext cx="1048321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51180" y="1917065"/>
            <a:ext cx="811466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51180" y="3044190"/>
            <a:ext cx="693356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3260" y="4364990"/>
            <a:ext cx="322707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3260" y="5298440"/>
            <a:ext cx="7208520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00" y="900245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3260" y="1020445"/>
            <a:ext cx="5413375" cy="162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05815" y="2781300"/>
            <a:ext cx="10317480" cy="16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39470" y="4797425"/>
            <a:ext cx="862076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05815" y="6021070"/>
            <a:ext cx="951547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9486265" cy="547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2637155"/>
            <a:ext cx="5734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3284855"/>
            <a:ext cx="3210560" cy="131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608" y="548640"/>
            <a:ext cx="9074785" cy="419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3" r="14886"/>
          <a:stretch>
            <a:fillRect/>
          </a:stretch>
        </p:blipFill>
        <p:spPr>
          <a:xfrm>
            <a:off x="2975928" y="4509135"/>
            <a:ext cx="6240145" cy="2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2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1211003"/>
            <a:ext cx="371427" cy="38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3" r="14886"/>
          <a:stretch>
            <a:fillRect/>
          </a:stretch>
        </p:blipFill>
        <p:spPr>
          <a:xfrm>
            <a:off x="2063433" y="1917065"/>
            <a:ext cx="8030845" cy="294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03260"/>
            <a:ext cx="10800000" cy="193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3228969"/>
            <a:ext cx="800000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7490" y="3789045"/>
            <a:ext cx="4097020" cy="245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775" y="779780"/>
            <a:ext cx="9442450" cy="595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3501390"/>
            <a:ext cx="112458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650" y="4364990"/>
            <a:ext cx="7378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6090" y="5157470"/>
            <a:ext cx="58991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3885" y="6093460"/>
            <a:ext cx="103251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3"/>
          <a:stretch>
            <a:fillRect/>
          </a:stretch>
        </p:blipFill>
        <p:spPr>
          <a:xfrm>
            <a:off x="1260158" y="765175"/>
            <a:ext cx="9671685" cy="321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9735" y="4004945"/>
            <a:ext cx="6272530" cy="27717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2024-04-25T14:23:24Z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