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5" r:id="rId5"/>
    <p:sldId id="354" r:id="rId6"/>
    <p:sldId id="353" r:id="rId7"/>
    <p:sldId id="351" r:id="rId8"/>
    <p:sldId id="350" r:id="rId9"/>
    <p:sldId id="349" r:id="rId10"/>
    <p:sldId id="347" r:id="rId11"/>
    <p:sldId id="346" r:id="rId12"/>
    <p:sldId id="345" r:id="rId13"/>
    <p:sldId id="343" r:id="rId14"/>
    <p:sldId id="342" r:id="rId15"/>
    <p:sldId id="339" r:id="rId16"/>
    <p:sldId id="338" r:id="rId17"/>
    <p:sldId id="337" r:id="rId18"/>
    <p:sldId id="335" r:id="rId19"/>
    <p:sldId id="334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971800"/>
            <a:ext cx="79057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201864"/>
            <a:ext cx="438095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2516481"/>
            <a:ext cx="2000000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2821563"/>
            <a:ext cx="400000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1" y="2821563"/>
            <a:ext cx="857142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" r="66662" b="5543"/>
          <a:stretch>
            <a:fillRect/>
          </a:stretch>
        </p:blipFill>
        <p:spPr>
          <a:xfrm>
            <a:off x="4295775" y="3571875"/>
            <a:ext cx="3600450" cy="309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95" y="613410"/>
            <a:ext cx="9452610" cy="49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8" r="58225" b="8671"/>
          <a:stretch>
            <a:fillRect/>
          </a:stretch>
        </p:blipFill>
        <p:spPr>
          <a:xfrm>
            <a:off x="7392035" y="4725035"/>
            <a:ext cx="3291840" cy="204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3984671"/>
            <a:ext cx="1133333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4470893"/>
            <a:ext cx="1714285" cy="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4604366"/>
            <a:ext cx="580952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476" y="4604366"/>
            <a:ext cx="961904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8" r="58225" b="8671"/>
          <a:stretch>
            <a:fillRect/>
          </a:stretch>
        </p:blipFill>
        <p:spPr>
          <a:xfrm>
            <a:off x="7969250" y="2637155"/>
            <a:ext cx="3291840" cy="204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9585"/>
            <a:ext cx="10800000" cy="79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3" r="58225" b="6294"/>
          <a:stretch>
            <a:fillRect/>
          </a:stretch>
        </p:blipFill>
        <p:spPr>
          <a:xfrm>
            <a:off x="8183880" y="4438015"/>
            <a:ext cx="328041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3" r="58225" b="6294"/>
          <a:stretch>
            <a:fillRect/>
          </a:stretch>
        </p:blipFill>
        <p:spPr>
          <a:xfrm>
            <a:off x="4455795" y="4293235"/>
            <a:ext cx="328041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85" y="685165"/>
            <a:ext cx="9620885" cy="47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1370" y="925830"/>
            <a:ext cx="10096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3880" y="1363980"/>
            <a:ext cx="1535430" cy="3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4990" y="1492885"/>
            <a:ext cx="5175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5860" y="1492885"/>
            <a:ext cx="85661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9345" y="2308860"/>
            <a:ext cx="4070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7180" y="2282825"/>
            <a:ext cx="46672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4510" y="3958590"/>
            <a:ext cx="19767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04920" y="3949700"/>
            <a:ext cx="65246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8095" y="4860290"/>
            <a:ext cx="56832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06600" y="4800600"/>
            <a:ext cx="32835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3" r="58225" b="6294"/>
          <a:stretch>
            <a:fillRect/>
          </a:stretch>
        </p:blipFill>
        <p:spPr>
          <a:xfrm>
            <a:off x="7463790" y="4725670"/>
            <a:ext cx="2875280" cy="192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9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887" b="2977"/>
          <a:stretch>
            <a:fillRect/>
          </a:stretch>
        </p:blipFill>
        <p:spPr>
          <a:xfrm>
            <a:off x="5189220" y="3500755"/>
            <a:ext cx="5473700" cy="305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3356610"/>
            <a:ext cx="3634105" cy="28981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730" y="692785"/>
            <a:ext cx="9146540" cy="389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3861435"/>
            <a:ext cx="280162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887" b="2977"/>
          <a:stretch>
            <a:fillRect/>
          </a:stretch>
        </p:blipFill>
        <p:spPr>
          <a:xfrm>
            <a:off x="5375910" y="3644900"/>
            <a:ext cx="5473700" cy="305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2498"/>
          <a:stretch>
            <a:fillRect/>
          </a:stretch>
        </p:blipFill>
        <p:spPr>
          <a:xfrm>
            <a:off x="5304155" y="3644900"/>
            <a:ext cx="345948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" y="1043940"/>
            <a:ext cx="9723120" cy="395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4796" y="1195919"/>
            <a:ext cx="1038095" cy="4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6695" y="2063115"/>
            <a:ext cx="60198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0750" y="3715385"/>
            <a:ext cx="168084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125" b="2977"/>
          <a:stretch>
            <a:fillRect/>
          </a:stretch>
        </p:blipFill>
        <p:spPr>
          <a:xfrm>
            <a:off x="7031990" y="2637155"/>
            <a:ext cx="4705985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43" y="756920"/>
            <a:ext cx="10038715" cy="69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555" y="1562735"/>
            <a:ext cx="10038715" cy="255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125" b="2977"/>
          <a:stretch>
            <a:fillRect/>
          </a:stretch>
        </p:blipFill>
        <p:spPr>
          <a:xfrm>
            <a:off x="3743008" y="4077970"/>
            <a:ext cx="4705985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80" y="756920"/>
            <a:ext cx="9743440" cy="356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" r="22888" b="5616"/>
          <a:stretch>
            <a:fillRect/>
          </a:stretch>
        </p:blipFill>
        <p:spPr>
          <a:xfrm>
            <a:off x="2947353" y="4265930"/>
            <a:ext cx="6297295" cy="245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125" b="2977"/>
          <a:stretch>
            <a:fillRect/>
          </a:stretch>
        </p:blipFill>
        <p:spPr>
          <a:xfrm>
            <a:off x="3743008" y="3790950"/>
            <a:ext cx="4705985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942205"/>
            <a:ext cx="1561904" cy="5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942205"/>
            <a:ext cx="2780951" cy="4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951732"/>
            <a:ext cx="495238" cy="4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2857" y="2895216"/>
            <a:ext cx="590476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9523" y="3209603"/>
            <a:ext cx="2076190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0476" y="3504936"/>
            <a:ext cx="552380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714" y="3504936"/>
            <a:ext cx="1000000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125" b="2977"/>
          <a:stretch>
            <a:fillRect/>
          </a:stretch>
        </p:blipFill>
        <p:spPr>
          <a:xfrm>
            <a:off x="3743008" y="4149090"/>
            <a:ext cx="4705985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947150" cy="391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 r="32890" b="3595"/>
          <a:stretch>
            <a:fillRect/>
          </a:stretch>
        </p:blipFill>
        <p:spPr>
          <a:xfrm>
            <a:off x="7247890" y="3644900"/>
            <a:ext cx="447230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756920"/>
            <a:ext cx="9290685" cy="479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 r="32890" b="3595"/>
          <a:stretch>
            <a:fillRect/>
          </a:stretch>
        </p:blipFill>
        <p:spPr>
          <a:xfrm>
            <a:off x="7247890" y="4075430"/>
            <a:ext cx="447230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85165"/>
            <a:ext cx="9389745" cy="493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852805"/>
            <a:ext cx="116205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65" y="3284855"/>
            <a:ext cx="7296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164" y="4941539"/>
            <a:ext cx="571428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 r="32890" b="3595"/>
          <a:stretch>
            <a:fillRect/>
          </a:stretch>
        </p:blipFill>
        <p:spPr>
          <a:xfrm>
            <a:off x="7247890" y="4075430"/>
            <a:ext cx="447230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038968"/>
            <a:ext cx="2104761" cy="4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 r="32890" b="3595"/>
          <a:stretch>
            <a:fillRect/>
          </a:stretch>
        </p:blipFill>
        <p:spPr>
          <a:xfrm>
            <a:off x="3859848" y="3501390"/>
            <a:ext cx="447230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40" y="68498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4759" y="4852835"/>
            <a:ext cx="390476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9520" y="5158032"/>
            <a:ext cx="199047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9520" y="5463230"/>
            <a:ext cx="438095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1901" y="5463230"/>
            <a:ext cx="828571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" r="22888" b="5616"/>
          <a:stretch>
            <a:fillRect/>
          </a:stretch>
        </p:blipFill>
        <p:spPr>
          <a:xfrm>
            <a:off x="4993005" y="4437380"/>
            <a:ext cx="5840095" cy="22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178" y="756920"/>
            <a:ext cx="9605645" cy="39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2520" y="3429000"/>
            <a:ext cx="232410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" r="22888" b="5616"/>
          <a:stretch>
            <a:fillRect/>
          </a:stretch>
        </p:blipFill>
        <p:spPr>
          <a:xfrm>
            <a:off x="3500120" y="4725035"/>
            <a:ext cx="5191760" cy="202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 r="64892" b="6992"/>
          <a:stretch>
            <a:fillRect/>
          </a:stretch>
        </p:blipFill>
        <p:spPr>
          <a:xfrm>
            <a:off x="4200208" y="3501390"/>
            <a:ext cx="379158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916516"/>
            <a:ext cx="552380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3850884"/>
            <a:ext cx="1533333" cy="4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 r="64892" b="6992"/>
          <a:stretch>
            <a:fillRect/>
          </a:stretch>
        </p:blipFill>
        <p:spPr>
          <a:xfrm>
            <a:off x="4705668" y="4437380"/>
            <a:ext cx="2780665" cy="232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2219942"/>
            <a:ext cx="619047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2219942"/>
            <a:ext cx="1847619" cy="4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2715308"/>
            <a:ext cx="2714285" cy="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8571" y="2858202"/>
            <a:ext cx="561904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 r="64892" b="6992"/>
          <a:stretch>
            <a:fillRect/>
          </a:stretch>
        </p:blipFill>
        <p:spPr>
          <a:xfrm>
            <a:off x="4364038" y="3723005"/>
            <a:ext cx="3463925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" r="66662" b="5543"/>
          <a:stretch>
            <a:fillRect/>
          </a:stretch>
        </p:blipFill>
        <p:spPr>
          <a:xfrm>
            <a:off x="7680325" y="3573145"/>
            <a:ext cx="3600450" cy="309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" r="66662" b="5543"/>
          <a:stretch>
            <a:fillRect/>
          </a:stretch>
        </p:blipFill>
        <p:spPr>
          <a:xfrm>
            <a:off x="7176135" y="3573145"/>
            <a:ext cx="3600450" cy="309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