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957195"/>
            <a:ext cx="71437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72185"/>
            <a:ext cx="8963660" cy="454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3670" y="4087495"/>
            <a:ext cx="12268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2162" y="4139494"/>
            <a:ext cx="1038094" cy="4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1" t="16069" r="36219" b="5928"/>
          <a:stretch>
            <a:fillRect/>
          </a:stretch>
        </p:blipFill>
        <p:spPr>
          <a:xfrm>
            <a:off x="9227185" y="1783080"/>
            <a:ext cx="2811780" cy="291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72185"/>
            <a:ext cx="9980930" cy="348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2039620"/>
            <a:ext cx="76517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240" y="2852420"/>
            <a:ext cx="63246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000" y="3644900"/>
            <a:ext cx="139827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48" t="4501" r="6886" b="7367"/>
          <a:stretch>
            <a:fillRect/>
          </a:stretch>
        </p:blipFill>
        <p:spPr>
          <a:xfrm>
            <a:off x="10488930" y="1196975"/>
            <a:ext cx="1397635" cy="304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8716010" cy="490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4653280"/>
            <a:ext cx="6515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37" r="64222" b="4536"/>
          <a:stretch>
            <a:fillRect/>
          </a:stretch>
        </p:blipFill>
        <p:spPr>
          <a:xfrm>
            <a:off x="9120505" y="2420620"/>
            <a:ext cx="2774950" cy="284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828490"/>
            <a:ext cx="9030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9831" y="3935543"/>
            <a:ext cx="374277" cy="33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9486" y="3935543"/>
            <a:ext cx="700775" cy="31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7676" y="3975377"/>
            <a:ext cx="270754" cy="23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7698" y="3895709"/>
            <a:ext cx="597252" cy="35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4551" y="4660523"/>
            <a:ext cx="868006" cy="32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t="6333" r="19550" b="3012"/>
          <a:stretch>
            <a:fillRect/>
          </a:stretch>
        </p:blipFill>
        <p:spPr>
          <a:xfrm>
            <a:off x="9535160" y="1916430"/>
            <a:ext cx="2324100" cy="298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5588745"/>
            <a:ext cx="1552380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428" y="5550591"/>
            <a:ext cx="695238" cy="41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4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1067310"/>
            <a:ext cx="1066666" cy="4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13" y="756920"/>
            <a:ext cx="9858375" cy="466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4653280"/>
            <a:ext cx="2974975" cy="20358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090"/>
            <a:ext cx="10800000" cy="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090" y="3500755"/>
            <a:ext cx="3893820" cy="26644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5361940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28435" y="1124585"/>
            <a:ext cx="4436110" cy="292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2420620"/>
            <a:ext cx="422402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105150"/>
            <a:ext cx="363728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5325" y="3789045"/>
            <a:ext cx="339725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4436745"/>
            <a:ext cx="692594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5156835"/>
            <a:ext cx="938847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06475"/>
            <a:ext cx="928624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628775"/>
            <a:ext cx="903732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2348865"/>
            <a:ext cx="853503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15315" y="3141345"/>
            <a:ext cx="7091680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4293235"/>
            <a:ext cx="10311130" cy="131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490" y="836110"/>
            <a:ext cx="8498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97611" y="5418610"/>
            <a:ext cx="374720" cy="29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7320" y="5403610"/>
            <a:ext cx="329754" cy="32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6249" y="5403610"/>
            <a:ext cx="704475" cy="32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39898" y="5403610"/>
            <a:ext cx="726958" cy="30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6119" y="5403610"/>
            <a:ext cx="719464" cy="32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714" y="1086580"/>
            <a:ext cx="4590476" cy="40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628775"/>
            <a:ext cx="947039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2306955"/>
            <a:ext cx="404939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715" y="3088640"/>
            <a:ext cx="9525635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6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913130" y="812165"/>
            <a:ext cx="10365740" cy="578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6975" y="2636520"/>
            <a:ext cx="5645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35760"/>
            <a:ext cx="333333" cy="38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1437958" y="753110"/>
            <a:ext cx="9316085" cy="597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9740" y="5229225"/>
            <a:ext cx="22148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3930" y="6021070"/>
            <a:ext cx="57404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4717285"/>
            <a:ext cx="361904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5546394"/>
            <a:ext cx="361904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095" y="5517804"/>
            <a:ext cx="952380" cy="4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476" y="1124417"/>
            <a:ext cx="276190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5238" y="1124417"/>
            <a:ext cx="180952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09" y="2762903"/>
            <a:ext cx="933333" cy="3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0952" y="3629777"/>
            <a:ext cx="390476" cy="3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4285" y="4429968"/>
            <a:ext cx="1885714" cy="4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00245"/>
            <a:ext cx="8736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2602" y="5210606"/>
            <a:ext cx="762741" cy="31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9295" y="5210606"/>
            <a:ext cx="716515" cy="31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460" y="900245"/>
            <a:ext cx="9669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85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69565" y="4373293"/>
            <a:ext cx="386813" cy="35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219876"/>
            <a:ext cx="361904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0" r="82225" b="7360"/>
          <a:stretch>
            <a:fillRect/>
          </a:stretch>
        </p:blipFill>
        <p:spPr>
          <a:xfrm>
            <a:off x="9984740" y="2780665"/>
            <a:ext cx="1484630" cy="334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315" y="765175"/>
            <a:ext cx="994537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2493010"/>
            <a:ext cx="73596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2024-04-25T07:53:19Z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