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37" r:id="rId4"/>
    <p:sldId id="336" r:id="rId5"/>
    <p:sldId id="335" r:id="rId6"/>
    <p:sldId id="334" r:id="rId7"/>
    <p:sldId id="333" r:id="rId8"/>
    <p:sldId id="332" r:id="rId9"/>
    <p:sldId id="331" r:id="rId10"/>
    <p:sldId id="328" r:id="rId11"/>
    <p:sldId id="326" r:id="rId12"/>
    <p:sldId id="325" r:id="rId13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510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00375" y="3076575"/>
            <a:ext cx="6191250" cy="7048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70" y="900430"/>
            <a:ext cx="9260205" cy="48895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448300" y="4131945"/>
            <a:ext cx="2315210" cy="681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776" t="7663" r="13553" b="5493"/>
          <a:stretch>
            <a:fillRect/>
          </a:stretch>
        </p:blipFill>
        <p:spPr>
          <a:xfrm>
            <a:off x="9696450" y="2060575"/>
            <a:ext cx="2136140" cy="23831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1340" y="836110"/>
            <a:ext cx="962949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474189" y="2773101"/>
            <a:ext cx="2776759" cy="4162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1995" y="3364865"/>
            <a:ext cx="8355965" cy="25850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827405"/>
            <a:ext cx="10923905" cy="59048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128885" y="980440"/>
            <a:ext cx="753110" cy="709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112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398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05714" y="2116203"/>
            <a:ext cx="400000" cy="4195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187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196190" y="2192214"/>
            <a:ext cx="390476" cy="4289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624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6158" y="613410"/>
            <a:ext cx="10179685" cy="35375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887" b="4437"/>
          <a:stretch>
            <a:fillRect/>
          </a:stretch>
        </p:blipFill>
        <p:spPr>
          <a:xfrm>
            <a:off x="3600450" y="4148455"/>
            <a:ext cx="4991100" cy="25304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6813" y="621030"/>
            <a:ext cx="9858375" cy="9061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896463" y="837233"/>
            <a:ext cx="2400000" cy="5630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370" y="1628775"/>
            <a:ext cx="9858375" cy="27095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983529" y="1854627"/>
            <a:ext cx="2409523" cy="5440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448300" y="2584450"/>
            <a:ext cx="3663950" cy="686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8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887" b="4437"/>
          <a:stretch>
            <a:fillRect/>
          </a:stretch>
        </p:blipFill>
        <p:spPr>
          <a:xfrm>
            <a:off x="3600450" y="4167505"/>
            <a:ext cx="4991100" cy="25304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560" y="972185"/>
            <a:ext cx="9168765" cy="48412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279889" y="4292345"/>
            <a:ext cx="1161904" cy="5530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799965" y="5094605"/>
            <a:ext cx="1939290" cy="549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77" r="63557" b="5489"/>
          <a:stretch>
            <a:fillRect/>
          </a:stretch>
        </p:blipFill>
        <p:spPr>
          <a:xfrm>
            <a:off x="9336405" y="1628775"/>
            <a:ext cx="2533650" cy="28740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MzMTA0ZWJiNWNlYjFhNGQ0NTQ1ZjQ5YTI4YjI5OT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liangyuan</cp:lastModifiedBy>
  <cp:revision>62</cp:revision>
  <dcterms:created xsi:type="dcterms:W3CDTF">2015-09-16T06:44:00Z</dcterms:created>
  <dcterms:modified xsi:type="dcterms:W3CDTF">2024-04-25T02:36:18Z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2052-12.1.0.16729</vt:lpwstr>
  </property>
  <property fmtid="{D5CDD505-2E9C-101B-9397-08002B2CF9AE}" pid="3" name="ICV">
    <vt:lpwstr>0803F182AC044BA3913AF2E555CD301E</vt:lpwstr>
  </property>
</Properties>
</file>